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svg" ContentType="image/svg+xml"/>
  <Override PartName="/ppt/media/image13.svg" ContentType="image/svg+xml"/>
  <Override PartName="/ppt/media/image16.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Lst>
  <p:notesMasterIdLst>
    <p:notesMasterId r:id="rId5"/>
  </p:notesMasterIdLst>
  <p:handoutMasterIdLst>
    <p:handoutMasterId r:id="rId6"/>
  </p:handoutMasterIdLst>
  <p:sldIdLst>
    <p:sldId id="260" r:id="rId4"/>
  </p:sldIdLst>
  <p:sldSz cx="27432000" cy="16459200"/>
  <p:notesSz cx="6858000" cy="9144000"/>
  <p:defaultTextStyle>
    <a:defPPr>
      <a:defRPr lang="en-US"/>
    </a:defPPr>
    <a:lvl1pPr marL="0" algn="l" defTabSz="2507615" rtl="0" eaLnBrk="1" latinLnBrk="0" hangingPunct="1">
      <a:defRPr sz="4915" kern="1200">
        <a:solidFill>
          <a:schemeClr val="tx1"/>
        </a:solidFill>
        <a:latin typeface="+mn-lt"/>
        <a:ea typeface="+mn-ea"/>
        <a:cs typeface="+mn-cs"/>
      </a:defRPr>
    </a:lvl1pPr>
    <a:lvl2pPr marL="1253490" algn="l" defTabSz="2507615" rtl="0" eaLnBrk="1" latinLnBrk="0" hangingPunct="1">
      <a:defRPr sz="4915" kern="1200">
        <a:solidFill>
          <a:schemeClr val="tx1"/>
        </a:solidFill>
        <a:latin typeface="+mn-lt"/>
        <a:ea typeface="+mn-ea"/>
        <a:cs typeface="+mn-cs"/>
      </a:defRPr>
    </a:lvl2pPr>
    <a:lvl3pPr marL="2507615" algn="l" defTabSz="2507615" rtl="0" eaLnBrk="1" latinLnBrk="0" hangingPunct="1">
      <a:defRPr sz="4915" kern="1200">
        <a:solidFill>
          <a:schemeClr val="tx1"/>
        </a:solidFill>
        <a:latin typeface="+mn-lt"/>
        <a:ea typeface="+mn-ea"/>
        <a:cs typeface="+mn-cs"/>
      </a:defRPr>
    </a:lvl3pPr>
    <a:lvl4pPr marL="3761105" algn="l" defTabSz="2507615" rtl="0" eaLnBrk="1" latinLnBrk="0" hangingPunct="1">
      <a:defRPr sz="4915" kern="1200">
        <a:solidFill>
          <a:schemeClr val="tx1"/>
        </a:solidFill>
        <a:latin typeface="+mn-lt"/>
        <a:ea typeface="+mn-ea"/>
        <a:cs typeface="+mn-cs"/>
      </a:defRPr>
    </a:lvl4pPr>
    <a:lvl5pPr marL="5015230" algn="l" defTabSz="2507615" rtl="0" eaLnBrk="1" latinLnBrk="0" hangingPunct="1">
      <a:defRPr sz="4915" kern="1200">
        <a:solidFill>
          <a:schemeClr val="tx1"/>
        </a:solidFill>
        <a:latin typeface="+mn-lt"/>
        <a:ea typeface="+mn-ea"/>
        <a:cs typeface="+mn-cs"/>
      </a:defRPr>
    </a:lvl5pPr>
    <a:lvl6pPr marL="6268720" algn="l" defTabSz="2507615" rtl="0" eaLnBrk="1" latinLnBrk="0" hangingPunct="1">
      <a:defRPr sz="4915" kern="1200">
        <a:solidFill>
          <a:schemeClr val="tx1"/>
        </a:solidFill>
        <a:latin typeface="+mn-lt"/>
        <a:ea typeface="+mn-ea"/>
        <a:cs typeface="+mn-cs"/>
      </a:defRPr>
    </a:lvl6pPr>
    <a:lvl7pPr marL="7522845" algn="l" defTabSz="2507615" rtl="0" eaLnBrk="1" latinLnBrk="0" hangingPunct="1">
      <a:defRPr sz="4915" kern="1200">
        <a:solidFill>
          <a:schemeClr val="tx1"/>
        </a:solidFill>
        <a:latin typeface="+mn-lt"/>
        <a:ea typeface="+mn-ea"/>
        <a:cs typeface="+mn-cs"/>
      </a:defRPr>
    </a:lvl7pPr>
    <a:lvl8pPr marL="8776335" algn="l" defTabSz="2507615" rtl="0" eaLnBrk="1" latinLnBrk="0" hangingPunct="1">
      <a:defRPr sz="4915" kern="1200">
        <a:solidFill>
          <a:schemeClr val="tx1"/>
        </a:solidFill>
        <a:latin typeface="+mn-lt"/>
        <a:ea typeface="+mn-ea"/>
        <a:cs typeface="+mn-cs"/>
      </a:defRPr>
    </a:lvl8pPr>
    <a:lvl9pPr marL="10029825" algn="l" defTabSz="2507615" rtl="0" eaLnBrk="1" latinLnBrk="0" hangingPunct="1">
      <a:defRPr sz="491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40" userDrawn="1">
          <p15:clr>
            <a:srgbClr val="A4A3A4"/>
          </p15:clr>
        </p15:guide>
        <p15:guide id="2" pos="8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8FC"/>
    <a:srgbClr val="FFFFFF"/>
    <a:srgbClr val="EAEAEA"/>
    <a:srgbClr val="F8BC03"/>
    <a:srgbClr val="C7D5ED"/>
    <a:srgbClr val="545554"/>
    <a:srgbClr val="F3F5FA"/>
    <a:srgbClr val="CDD2DE"/>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7836" autoAdjust="0"/>
    <p:restoredTop sz="94632" autoAdjust="0"/>
  </p:normalViewPr>
  <p:slideViewPr>
    <p:cSldViewPr snapToGrid="0" snapToObjects="1" showGuides="1">
      <p:cViewPr>
        <p:scale>
          <a:sx n="50" d="100"/>
          <a:sy n="50" d="100"/>
        </p:scale>
        <p:origin x="-58" y="-115"/>
      </p:cViewPr>
      <p:guideLst>
        <p:guide orient="horz" pos="5240"/>
        <p:guide pos="86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911"/>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tableStyles" Target="tableStyles.xml"/><Relationship Id="rId8" Type="http://schemas.openxmlformats.org/officeDocument/2006/relationships/viewProps" Target="viewProps.xml"/><Relationship Id="rId7" Type="http://schemas.openxmlformats.org/officeDocument/2006/relationships/presProps" Target="presProps.xml"/><Relationship Id="rId6" Type="http://schemas.openxmlformats.org/officeDocument/2006/relationships/handoutMaster" Target="handoutMasters/handoutMaster1.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0" Type="http://schemas.openxmlformats.org/officeDocument/2006/relationships/commentAuthors" Target="commentAuthors.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fld>
            <a:endParaRPr lang="en-US" dirty="0"/>
          </a:p>
        </p:txBody>
      </p:sp>
      <p:sp>
        <p:nvSpPr>
          <p:cNvPr id="4" name="Slide Image Placeholder 3"/>
          <p:cNvSpPr>
            <a:spLocks noGrp="1" noRot="1" noChangeAspect="1"/>
          </p:cNvSpPr>
          <p:nvPr>
            <p:ph type="sldImg" idx="2"/>
          </p:nvPr>
        </p:nvSpPr>
        <p:spPr>
          <a:xfrm>
            <a:off x="571500" y="685800"/>
            <a:ext cx="5715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2507615" rtl="0" eaLnBrk="1" latinLnBrk="0" hangingPunct="1">
      <a:defRPr sz="3315" kern="1200">
        <a:solidFill>
          <a:schemeClr val="tx1"/>
        </a:solidFill>
        <a:latin typeface="+mn-lt"/>
        <a:ea typeface="+mn-ea"/>
        <a:cs typeface="+mn-cs"/>
      </a:defRPr>
    </a:lvl1pPr>
    <a:lvl2pPr marL="1253490" algn="l" defTabSz="2507615" rtl="0" eaLnBrk="1" latinLnBrk="0" hangingPunct="1">
      <a:defRPr sz="3315" kern="1200">
        <a:solidFill>
          <a:schemeClr val="tx1"/>
        </a:solidFill>
        <a:latin typeface="+mn-lt"/>
        <a:ea typeface="+mn-ea"/>
        <a:cs typeface="+mn-cs"/>
      </a:defRPr>
    </a:lvl2pPr>
    <a:lvl3pPr marL="2507615" algn="l" defTabSz="2507615" rtl="0" eaLnBrk="1" latinLnBrk="0" hangingPunct="1">
      <a:defRPr sz="3315" kern="1200">
        <a:solidFill>
          <a:schemeClr val="tx1"/>
        </a:solidFill>
        <a:latin typeface="+mn-lt"/>
        <a:ea typeface="+mn-ea"/>
        <a:cs typeface="+mn-cs"/>
      </a:defRPr>
    </a:lvl3pPr>
    <a:lvl4pPr marL="3761105" algn="l" defTabSz="2507615" rtl="0" eaLnBrk="1" latinLnBrk="0" hangingPunct="1">
      <a:defRPr sz="3315" kern="1200">
        <a:solidFill>
          <a:schemeClr val="tx1"/>
        </a:solidFill>
        <a:latin typeface="+mn-lt"/>
        <a:ea typeface="+mn-ea"/>
        <a:cs typeface="+mn-cs"/>
      </a:defRPr>
    </a:lvl4pPr>
    <a:lvl5pPr marL="5015230" algn="l" defTabSz="2507615" rtl="0" eaLnBrk="1" latinLnBrk="0" hangingPunct="1">
      <a:defRPr sz="3315" kern="1200">
        <a:solidFill>
          <a:schemeClr val="tx1"/>
        </a:solidFill>
        <a:latin typeface="+mn-lt"/>
        <a:ea typeface="+mn-ea"/>
        <a:cs typeface="+mn-cs"/>
      </a:defRPr>
    </a:lvl5pPr>
    <a:lvl6pPr marL="6268720" algn="l" defTabSz="2507615" rtl="0" eaLnBrk="1" latinLnBrk="0" hangingPunct="1">
      <a:defRPr sz="3315" kern="1200">
        <a:solidFill>
          <a:schemeClr val="tx1"/>
        </a:solidFill>
        <a:latin typeface="+mn-lt"/>
        <a:ea typeface="+mn-ea"/>
        <a:cs typeface="+mn-cs"/>
      </a:defRPr>
    </a:lvl6pPr>
    <a:lvl7pPr marL="7522845" algn="l" defTabSz="2507615" rtl="0" eaLnBrk="1" latinLnBrk="0" hangingPunct="1">
      <a:defRPr sz="3315" kern="1200">
        <a:solidFill>
          <a:schemeClr val="tx1"/>
        </a:solidFill>
        <a:latin typeface="+mn-lt"/>
        <a:ea typeface="+mn-ea"/>
        <a:cs typeface="+mn-cs"/>
      </a:defRPr>
    </a:lvl7pPr>
    <a:lvl8pPr marL="8776335" algn="l" defTabSz="2507615" rtl="0" eaLnBrk="1" latinLnBrk="0" hangingPunct="1">
      <a:defRPr sz="3315" kern="1200">
        <a:solidFill>
          <a:schemeClr val="tx1"/>
        </a:solidFill>
        <a:latin typeface="+mn-lt"/>
        <a:ea typeface="+mn-ea"/>
        <a:cs typeface="+mn-cs"/>
      </a:defRPr>
    </a:lvl8pPr>
    <a:lvl9pPr marL="10029825" algn="l" defTabSz="2507615" rtl="0" eaLnBrk="1" latinLnBrk="0" hangingPunct="1">
      <a:defRPr sz="3315"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ith Guides">
    <p:spTree>
      <p:nvGrpSpPr>
        <p:cNvPr id="1" name=""/>
        <p:cNvGrpSpPr/>
        <p:nvPr/>
      </p:nvGrpSpPr>
      <p:grpSpPr>
        <a:xfrm>
          <a:off x="0" y="0"/>
          <a:ext cx="0" cy="0"/>
          <a:chOff x="0" y="0"/>
          <a:chExt cx="0" cy="0"/>
        </a:xfrm>
      </p:grpSpPr>
      <p:sp>
        <p:nvSpPr>
          <p:cNvPr id="2" name="Text Placeholder 17"/>
          <p:cNvSpPr>
            <a:spLocks noGrp="1"/>
          </p:cNvSpPr>
          <p:nvPr>
            <p:ph type="body" sz="quarter" idx="12" hasCustomPrompt="1"/>
          </p:nvPr>
        </p:nvSpPr>
        <p:spPr>
          <a:xfrm>
            <a:off x="3181350" y="89645"/>
            <a:ext cx="21069300" cy="769441"/>
          </a:xfrm>
          <a:prstGeom prst="rect">
            <a:avLst/>
          </a:prstGeom>
        </p:spPr>
        <p:txBody>
          <a:bodyPr wrap="square">
            <a:spAutoFit/>
          </a:bodyPr>
          <a:lstStyle>
            <a:lvl1pPr marL="0" indent="0" algn="ctr">
              <a:buNone/>
              <a:defRPr sz="4400" b="1" i="0">
                <a:solidFill>
                  <a:schemeClr val="bg1"/>
                </a:solidFill>
                <a:latin typeface="+mj-lt"/>
                <a:cs typeface="Arial" panose="020B0604020202020204" pitchFamily="34" charset="0"/>
              </a:defRPr>
            </a:lvl1pPr>
            <a:lvl2pPr marL="0" indent="0">
              <a:buNone/>
              <a:defRPr b="0" i="0">
                <a:latin typeface="Arial Narrow" panose="020B0606020202030204" pitchFamily="34" charset="0"/>
                <a:cs typeface="Arial Narrow" panose="020B0606020202030204" pitchFamily="34" charset="0"/>
              </a:defRPr>
            </a:lvl2pPr>
            <a:lvl3pPr marL="0" indent="0">
              <a:buNone/>
              <a:defRPr b="0" i="0">
                <a:latin typeface="Arial Narrow" panose="020B0606020202030204" pitchFamily="34" charset="0"/>
                <a:cs typeface="Arial Narrow" panose="020B0606020202030204" pitchFamily="34" charset="0"/>
              </a:defRPr>
            </a:lvl3pPr>
            <a:lvl4pPr marL="0" indent="0">
              <a:buNone/>
              <a:defRPr b="0" i="0">
                <a:latin typeface="Arial Narrow" panose="020B0606020202030204" pitchFamily="34" charset="0"/>
                <a:cs typeface="Arial Narrow" panose="020B0606020202030204" pitchFamily="34" charset="0"/>
              </a:defRPr>
            </a:lvl4pPr>
            <a:lvl5pPr marL="0" indent="0">
              <a:buNone/>
              <a:defRPr b="0" i="0">
                <a:latin typeface="Arial Narrow" panose="020B0606020202030204" pitchFamily="34" charset="0"/>
                <a:cs typeface="Arial Narrow" panose="020B0606020202030204" pitchFamily="34" charset="0"/>
              </a:defRPr>
            </a:lvl5pPr>
          </a:lstStyle>
          <a:p>
            <a:pPr lvl="0"/>
            <a:r>
              <a:rPr lang="en-US" dirty="0"/>
              <a:t>Poster presentation title</a:t>
            </a:r>
            <a:endParaRPr lang="en-US" dirty="0"/>
          </a:p>
        </p:txBody>
      </p:sp>
      <p:sp>
        <p:nvSpPr>
          <p:cNvPr id="3" name="Text Placeholder 17"/>
          <p:cNvSpPr>
            <a:spLocks noGrp="1"/>
          </p:cNvSpPr>
          <p:nvPr>
            <p:ph type="body" sz="quarter" idx="11" hasCustomPrompt="1"/>
          </p:nvPr>
        </p:nvSpPr>
        <p:spPr>
          <a:xfrm>
            <a:off x="3181350" y="1003110"/>
            <a:ext cx="21069300" cy="584775"/>
          </a:xfrm>
          <a:prstGeom prst="rect">
            <a:avLst/>
          </a:prstGeom>
        </p:spPr>
        <p:txBody>
          <a:bodyPr wrap="square">
            <a:spAutoFit/>
          </a:bodyPr>
          <a:lstStyle>
            <a:lvl1pPr marL="0" indent="0" algn="ctr">
              <a:buNone/>
              <a:defRPr sz="3200" b="1" i="0">
                <a:solidFill>
                  <a:schemeClr val="bg1"/>
                </a:solidFill>
                <a:latin typeface="+mj-lt"/>
                <a:cs typeface="Arial" panose="020B0604020202020204" pitchFamily="34" charset="0"/>
              </a:defRPr>
            </a:lvl1pPr>
            <a:lvl2pPr marL="0" indent="0">
              <a:buNone/>
              <a:defRPr b="0" i="0">
                <a:latin typeface="Arial Narrow" panose="020B0606020202030204" pitchFamily="34" charset="0"/>
                <a:cs typeface="Arial Narrow" panose="020B0606020202030204" pitchFamily="34" charset="0"/>
              </a:defRPr>
            </a:lvl2pPr>
            <a:lvl3pPr marL="0" indent="0">
              <a:buNone/>
              <a:defRPr b="0" i="0">
                <a:latin typeface="Arial Narrow" panose="020B0606020202030204" pitchFamily="34" charset="0"/>
                <a:cs typeface="Arial Narrow" panose="020B0606020202030204" pitchFamily="34" charset="0"/>
              </a:defRPr>
            </a:lvl3pPr>
            <a:lvl4pPr marL="0" indent="0">
              <a:buNone/>
              <a:defRPr b="0" i="0">
                <a:latin typeface="Arial Narrow" panose="020B0606020202030204" pitchFamily="34" charset="0"/>
                <a:cs typeface="Arial Narrow" panose="020B0606020202030204" pitchFamily="34" charset="0"/>
              </a:defRPr>
            </a:lvl4pPr>
            <a:lvl5pPr marL="0" indent="0">
              <a:buNone/>
              <a:defRPr b="0" i="0">
                <a:latin typeface="Arial Narrow" panose="020B0606020202030204" pitchFamily="34" charset="0"/>
                <a:cs typeface="Arial Narrow" panose="020B0606020202030204" pitchFamily="34" charset="0"/>
              </a:defRPr>
            </a:lvl5pPr>
          </a:lstStyle>
          <a:p>
            <a:pPr lvl="0"/>
            <a:r>
              <a:rPr lang="en-US" dirty="0"/>
              <a:t>List of Authors and co-Authors / collaborators</a:t>
            </a:r>
            <a:endParaRPr lang="en-US" dirty="0"/>
          </a:p>
        </p:txBody>
      </p:sp>
      <p:sp>
        <p:nvSpPr>
          <p:cNvPr id="4" name="Text Placeholder 17"/>
          <p:cNvSpPr>
            <a:spLocks noGrp="1"/>
          </p:cNvSpPr>
          <p:nvPr>
            <p:ph type="body" sz="quarter" idx="10" hasCustomPrompt="1"/>
          </p:nvPr>
        </p:nvSpPr>
        <p:spPr>
          <a:xfrm>
            <a:off x="3181350" y="1729215"/>
            <a:ext cx="21069300" cy="523220"/>
          </a:xfrm>
          <a:prstGeom prst="rect">
            <a:avLst/>
          </a:prstGeom>
        </p:spPr>
        <p:txBody>
          <a:bodyPr wrap="square">
            <a:spAutoFit/>
          </a:bodyPr>
          <a:lstStyle>
            <a:lvl1pPr marL="0" indent="0" algn="ctr">
              <a:buNone/>
              <a:defRPr sz="2800" b="1" i="0">
                <a:solidFill>
                  <a:schemeClr val="bg1"/>
                </a:solidFill>
                <a:latin typeface="+mj-lt"/>
                <a:cs typeface="Arial" panose="020B0604020202020204" pitchFamily="34" charset="0"/>
              </a:defRPr>
            </a:lvl1pPr>
            <a:lvl2pPr marL="0" indent="0">
              <a:buNone/>
              <a:defRPr b="0" i="0">
                <a:latin typeface="Arial Narrow" panose="020B0606020202030204" pitchFamily="34" charset="0"/>
                <a:cs typeface="Arial Narrow" panose="020B0606020202030204" pitchFamily="34" charset="0"/>
              </a:defRPr>
            </a:lvl2pPr>
            <a:lvl3pPr marL="0" indent="0">
              <a:buNone/>
              <a:defRPr b="0" i="0">
                <a:latin typeface="Arial Narrow" panose="020B0606020202030204" pitchFamily="34" charset="0"/>
                <a:cs typeface="Arial Narrow" panose="020B0606020202030204" pitchFamily="34" charset="0"/>
              </a:defRPr>
            </a:lvl3pPr>
            <a:lvl4pPr marL="0" indent="0">
              <a:buNone/>
              <a:defRPr b="0" i="0">
                <a:latin typeface="Arial Narrow" panose="020B0606020202030204" pitchFamily="34" charset="0"/>
                <a:cs typeface="Arial Narrow" panose="020B0606020202030204" pitchFamily="34" charset="0"/>
              </a:defRPr>
            </a:lvl4pPr>
            <a:lvl5pPr marL="0" indent="0">
              <a:buNone/>
              <a:defRPr b="0" i="0">
                <a:latin typeface="Arial Narrow" panose="020B0606020202030204" pitchFamily="34" charset="0"/>
                <a:cs typeface="Arial Narrow" panose="020B0606020202030204" pitchFamily="34" charset="0"/>
              </a:defRPr>
            </a:lvl5pPr>
          </a:lstStyle>
          <a:p>
            <a:pPr lvl="0"/>
            <a:r>
              <a:rPr lang="en-US" dirty="0"/>
              <a:t>List of affiliated programs, institutions, organizations, schools, etc.</a:t>
            </a:r>
            <a:endParaRPr lang="en-US" dirty="0"/>
          </a:p>
        </p:txBody>
      </p:sp>
      <p:sp>
        <p:nvSpPr>
          <p:cNvPr id="5" name="Text Placeholder 9"/>
          <p:cNvSpPr>
            <a:spLocks noGrp="1"/>
          </p:cNvSpPr>
          <p:nvPr>
            <p:ph type="body" sz="quarter" idx="15" hasCustomPrompt="1"/>
          </p:nvPr>
        </p:nvSpPr>
        <p:spPr>
          <a:xfrm>
            <a:off x="232932" y="2899799"/>
            <a:ext cx="6523012" cy="369332"/>
          </a:xfrm>
          <a:prstGeom prst="rect">
            <a:avLst/>
          </a:prstGeom>
        </p:spPr>
        <p:txBody>
          <a:bodyPr wrap="square">
            <a:spAutoFit/>
          </a:bodyPr>
          <a:lstStyle>
            <a:lvl1pPr marL="0" indent="0" algn="ctr">
              <a:buNone/>
              <a:defRPr lang="en-US" sz="18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INTRODUCTION or ABSTRACT</a:t>
            </a:r>
            <a:endParaRPr lang="en-US" dirty="0">
              <a:effectLst/>
              <a:latin typeface="Calibri" panose="020F0502020204030204" pitchFamily="34" charset="0"/>
            </a:endParaRPr>
          </a:p>
        </p:txBody>
      </p:sp>
      <p:sp>
        <p:nvSpPr>
          <p:cNvPr id="6" name="Text Placeholder 13"/>
          <p:cNvSpPr>
            <a:spLocks noGrp="1"/>
          </p:cNvSpPr>
          <p:nvPr>
            <p:ph type="body" sz="quarter" idx="16" hasCustomPrompt="1"/>
          </p:nvPr>
        </p:nvSpPr>
        <p:spPr>
          <a:xfrm>
            <a:off x="257735" y="3338380"/>
            <a:ext cx="6524065" cy="1828193"/>
          </a:xfrm>
          <a:prstGeom prst="rect">
            <a:avLst/>
          </a:prstGeom>
        </p:spPr>
        <p:txBody>
          <a:bodyPr wrap="square" lIns="365760" tIns="365760" rIns="365760" bIns="365760">
            <a:spAutoFit/>
          </a:bodyPr>
          <a:lstStyle>
            <a:lvl1pPr marL="0" indent="0">
              <a:buNone/>
              <a:defRPr lang="en-US" sz="1800" dirty="0"/>
            </a:lvl1pPr>
            <a:lvl2pPr marL="462280" indent="-231775">
              <a:defRPr lang="en-US" sz="1400" dirty="0"/>
            </a:lvl2pPr>
            <a:lvl3pPr marL="462280" indent="-231775">
              <a:defRPr lang="en-US" sz="1100" dirty="0"/>
            </a:lvl3pPr>
            <a:lvl4pPr marL="462280" indent="-231775">
              <a:defRPr lang="en-US" sz="900" dirty="0"/>
            </a:lvl4pPr>
            <a:lvl5pPr marL="462280" indent="-231775">
              <a:defRPr lang="en-US" sz="900" dirty="0"/>
            </a:lvl5pPr>
          </a:lstStyle>
          <a:p>
            <a:pPr lvl="0"/>
            <a:r>
              <a:rPr lang="en-US" dirty="0"/>
              <a:t>Type in or paste your text here</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Text Placeholder 9"/>
          <p:cNvSpPr>
            <a:spLocks noGrp="1"/>
          </p:cNvSpPr>
          <p:nvPr>
            <p:ph type="body" sz="quarter" idx="17" hasCustomPrompt="1"/>
          </p:nvPr>
        </p:nvSpPr>
        <p:spPr>
          <a:xfrm>
            <a:off x="231881" y="10031299"/>
            <a:ext cx="6524064" cy="369332"/>
          </a:xfrm>
          <a:prstGeom prst="rect">
            <a:avLst/>
          </a:prstGeom>
        </p:spPr>
        <p:txBody>
          <a:bodyPr wrap="square">
            <a:spAutoFit/>
          </a:bodyPr>
          <a:lstStyle>
            <a:lvl1pPr marL="0" indent="0" algn="ctr">
              <a:buNone/>
              <a:defRPr lang="en-US" sz="18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OBJECTIVES</a:t>
            </a:r>
            <a:endParaRPr lang="en-US" dirty="0">
              <a:effectLst/>
              <a:latin typeface="Calibri" panose="020F0502020204030204" pitchFamily="34" charset="0"/>
            </a:endParaRPr>
          </a:p>
        </p:txBody>
      </p:sp>
      <p:sp>
        <p:nvSpPr>
          <p:cNvPr id="8" name="Text Placeholder 13"/>
          <p:cNvSpPr>
            <a:spLocks noGrp="1"/>
          </p:cNvSpPr>
          <p:nvPr>
            <p:ph type="body" sz="quarter" idx="23" hasCustomPrompt="1"/>
          </p:nvPr>
        </p:nvSpPr>
        <p:spPr>
          <a:xfrm>
            <a:off x="231881" y="10431409"/>
            <a:ext cx="6549919" cy="1828193"/>
          </a:xfrm>
          <a:prstGeom prst="rect">
            <a:avLst/>
          </a:prstGeom>
        </p:spPr>
        <p:txBody>
          <a:bodyPr wrap="square" lIns="365760" tIns="365760" rIns="365760" bIns="365760">
            <a:spAutoFit/>
          </a:bodyPr>
          <a:lstStyle>
            <a:lvl1pPr marL="0" indent="0">
              <a:buNone/>
              <a:defRPr lang="en-US" sz="1800" dirty="0"/>
            </a:lvl1pPr>
            <a:lvl2pPr marL="462280" indent="-231775">
              <a:defRPr lang="en-US" sz="1400" dirty="0"/>
            </a:lvl2pPr>
            <a:lvl3pPr marL="462280" indent="-231775">
              <a:defRPr lang="en-US" sz="1100" dirty="0"/>
            </a:lvl3pPr>
            <a:lvl4pPr marL="462280" indent="-231775">
              <a:defRPr lang="en-US" sz="900" dirty="0"/>
            </a:lvl4pPr>
            <a:lvl5pPr marL="462280" indent="-231775">
              <a:defRPr lang="en-US" sz="900" dirty="0"/>
            </a:lvl5pPr>
          </a:lstStyle>
          <a:p>
            <a:pPr lvl="0"/>
            <a:r>
              <a:rPr lang="en-US" dirty="0"/>
              <a:t>Type in or paste your text here</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Text Placeholder 9"/>
          <p:cNvSpPr>
            <a:spLocks noGrp="1"/>
          </p:cNvSpPr>
          <p:nvPr>
            <p:ph type="body" sz="quarter" idx="18" hasCustomPrompt="1"/>
          </p:nvPr>
        </p:nvSpPr>
        <p:spPr>
          <a:xfrm>
            <a:off x="7034595" y="2912963"/>
            <a:ext cx="6558294" cy="369332"/>
          </a:xfrm>
          <a:prstGeom prst="rect">
            <a:avLst/>
          </a:prstGeom>
        </p:spPr>
        <p:txBody>
          <a:bodyPr wrap="square">
            <a:spAutoFit/>
          </a:bodyPr>
          <a:lstStyle>
            <a:lvl1pPr marL="0" indent="0" algn="ctr">
              <a:buNone/>
              <a:defRPr lang="en-US" sz="18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MATERIALS &amp; METHODS</a:t>
            </a:r>
            <a:endParaRPr lang="en-US" dirty="0">
              <a:effectLst/>
              <a:latin typeface="Calibri" panose="020F0502020204030204" pitchFamily="34" charset="0"/>
            </a:endParaRPr>
          </a:p>
        </p:txBody>
      </p:sp>
      <p:sp>
        <p:nvSpPr>
          <p:cNvPr id="10" name="Text Placeholder 13"/>
          <p:cNvSpPr>
            <a:spLocks noGrp="1"/>
          </p:cNvSpPr>
          <p:nvPr>
            <p:ph type="body" sz="quarter" idx="24" hasCustomPrompt="1"/>
          </p:nvPr>
        </p:nvSpPr>
        <p:spPr>
          <a:xfrm>
            <a:off x="7044171" y="3342719"/>
            <a:ext cx="6548717" cy="1828193"/>
          </a:xfrm>
          <a:prstGeom prst="rect">
            <a:avLst/>
          </a:prstGeom>
        </p:spPr>
        <p:txBody>
          <a:bodyPr wrap="square" lIns="365760" tIns="365760" rIns="365760" bIns="365760">
            <a:spAutoFit/>
          </a:bodyPr>
          <a:lstStyle>
            <a:lvl1pPr marL="0" indent="0">
              <a:buNone/>
              <a:defRPr lang="en-US" sz="1800" dirty="0"/>
            </a:lvl1pPr>
            <a:lvl2pPr marL="462280" indent="-231775">
              <a:defRPr lang="en-US" sz="1400" dirty="0"/>
            </a:lvl2pPr>
            <a:lvl3pPr marL="462280" indent="-231775">
              <a:defRPr lang="en-US" sz="1100" dirty="0"/>
            </a:lvl3pPr>
            <a:lvl4pPr marL="462280" indent="-231775">
              <a:defRPr lang="en-US" sz="900" dirty="0"/>
            </a:lvl4pPr>
            <a:lvl5pPr marL="462280" indent="-231775">
              <a:defRPr lang="en-US" sz="900" dirty="0"/>
            </a:lvl5pPr>
          </a:lstStyle>
          <a:p>
            <a:pPr lvl="0"/>
            <a:r>
              <a:rPr lang="en-US" dirty="0"/>
              <a:t>Type in or paste your text here</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ext Placeholder 9"/>
          <p:cNvSpPr>
            <a:spLocks noGrp="1"/>
          </p:cNvSpPr>
          <p:nvPr>
            <p:ph type="body" sz="quarter" idx="19" hasCustomPrompt="1"/>
          </p:nvPr>
        </p:nvSpPr>
        <p:spPr>
          <a:xfrm>
            <a:off x="13838962" y="2912963"/>
            <a:ext cx="6524065" cy="369332"/>
          </a:xfrm>
          <a:prstGeom prst="rect">
            <a:avLst/>
          </a:prstGeom>
        </p:spPr>
        <p:txBody>
          <a:bodyPr wrap="square">
            <a:spAutoFit/>
          </a:bodyPr>
          <a:lstStyle>
            <a:lvl1pPr marL="0" indent="0" algn="ctr">
              <a:buNone/>
              <a:defRPr lang="en-US" sz="18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RESULTS</a:t>
            </a:r>
            <a:endParaRPr lang="en-US" dirty="0">
              <a:effectLst/>
              <a:latin typeface="Calibri" panose="020F0502020204030204" pitchFamily="34" charset="0"/>
            </a:endParaRPr>
          </a:p>
        </p:txBody>
      </p:sp>
      <p:sp>
        <p:nvSpPr>
          <p:cNvPr id="13" name="Text Placeholder 13"/>
          <p:cNvSpPr>
            <a:spLocks noGrp="1"/>
          </p:cNvSpPr>
          <p:nvPr>
            <p:ph type="body" sz="quarter" idx="25" hasCustomPrompt="1"/>
          </p:nvPr>
        </p:nvSpPr>
        <p:spPr>
          <a:xfrm>
            <a:off x="13855258" y="3342107"/>
            <a:ext cx="6548717" cy="1828193"/>
          </a:xfrm>
          <a:prstGeom prst="rect">
            <a:avLst/>
          </a:prstGeom>
        </p:spPr>
        <p:txBody>
          <a:bodyPr wrap="square" lIns="365760" tIns="365760" rIns="365760" bIns="365760">
            <a:spAutoFit/>
          </a:bodyPr>
          <a:lstStyle>
            <a:lvl1pPr marL="0" indent="0">
              <a:buNone/>
              <a:defRPr lang="en-US" sz="1800" dirty="0"/>
            </a:lvl1pPr>
            <a:lvl2pPr marL="462280" indent="-231775">
              <a:defRPr lang="en-US" sz="1400" dirty="0"/>
            </a:lvl2pPr>
            <a:lvl3pPr marL="462280" indent="-231775">
              <a:defRPr lang="en-US" sz="1100" dirty="0"/>
            </a:lvl3pPr>
            <a:lvl4pPr marL="462280" indent="-231775">
              <a:defRPr lang="en-US" sz="900" dirty="0"/>
            </a:lvl4pPr>
            <a:lvl5pPr marL="462280" indent="-231775">
              <a:defRPr lang="en-US" sz="900" dirty="0"/>
            </a:lvl5pPr>
          </a:lstStyle>
          <a:p>
            <a:pPr lvl="0"/>
            <a:r>
              <a:rPr lang="en-US" dirty="0"/>
              <a:t>Type in or paste your text here</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4" name="Text Placeholder 9"/>
          <p:cNvSpPr>
            <a:spLocks noGrp="1"/>
          </p:cNvSpPr>
          <p:nvPr>
            <p:ph type="body" sz="quarter" idx="20" hasCustomPrompt="1"/>
          </p:nvPr>
        </p:nvSpPr>
        <p:spPr>
          <a:xfrm>
            <a:off x="20632117" y="2899799"/>
            <a:ext cx="6523912" cy="369332"/>
          </a:xfrm>
          <a:prstGeom prst="rect">
            <a:avLst/>
          </a:prstGeom>
        </p:spPr>
        <p:txBody>
          <a:bodyPr wrap="square">
            <a:spAutoFit/>
          </a:bodyPr>
          <a:lstStyle>
            <a:lvl1pPr marL="0" indent="0" algn="ctr">
              <a:buNone/>
              <a:defRPr lang="en-US" sz="18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CONCLUSIONS</a:t>
            </a:r>
            <a:endParaRPr lang="en-US" dirty="0">
              <a:effectLst/>
              <a:latin typeface="Calibri" panose="020F0502020204030204" pitchFamily="34" charset="0"/>
            </a:endParaRPr>
          </a:p>
        </p:txBody>
      </p:sp>
      <p:sp>
        <p:nvSpPr>
          <p:cNvPr id="15" name="Text Placeholder 13"/>
          <p:cNvSpPr>
            <a:spLocks noGrp="1"/>
          </p:cNvSpPr>
          <p:nvPr>
            <p:ph type="body" sz="quarter" idx="26" hasCustomPrompt="1"/>
          </p:nvPr>
        </p:nvSpPr>
        <p:spPr>
          <a:xfrm>
            <a:off x="20656922" y="3338379"/>
            <a:ext cx="6524065" cy="1828193"/>
          </a:xfrm>
          <a:prstGeom prst="rect">
            <a:avLst/>
          </a:prstGeom>
        </p:spPr>
        <p:txBody>
          <a:bodyPr wrap="square" lIns="365760" tIns="365760" rIns="365760" bIns="365760">
            <a:spAutoFit/>
          </a:bodyPr>
          <a:lstStyle>
            <a:lvl1pPr marL="0" indent="0">
              <a:buNone/>
              <a:defRPr lang="en-US" sz="1800" dirty="0"/>
            </a:lvl1pPr>
            <a:lvl2pPr marL="462280" indent="-231775">
              <a:defRPr lang="en-US" sz="1400" dirty="0"/>
            </a:lvl2pPr>
            <a:lvl3pPr marL="462280" indent="-231775">
              <a:defRPr lang="en-US" sz="1100" dirty="0"/>
            </a:lvl3pPr>
            <a:lvl4pPr marL="462280" indent="-231775">
              <a:defRPr lang="en-US" sz="900" dirty="0"/>
            </a:lvl4pPr>
            <a:lvl5pPr marL="462280" indent="-231775">
              <a:defRPr lang="en-US" sz="900" dirty="0"/>
            </a:lvl5pPr>
          </a:lstStyle>
          <a:p>
            <a:pPr lvl="0"/>
            <a:r>
              <a:rPr lang="en-US" dirty="0"/>
              <a:t>Type in or paste your text here</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8" name="Text Placeholder 9"/>
          <p:cNvSpPr>
            <a:spLocks noGrp="1"/>
          </p:cNvSpPr>
          <p:nvPr>
            <p:ph type="body" sz="quarter" idx="21" hasCustomPrompt="1"/>
          </p:nvPr>
        </p:nvSpPr>
        <p:spPr>
          <a:xfrm>
            <a:off x="20657076" y="10715425"/>
            <a:ext cx="6499105" cy="369332"/>
          </a:xfrm>
          <a:prstGeom prst="rect">
            <a:avLst/>
          </a:prstGeom>
        </p:spPr>
        <p:txBody>
          <a:bodyPr wrap="square">
            <a:spAutoFit/>
          </a:bodyPr>
          <a:lstStyle>
            <a:lvl1pPr marL="0" indent="0" algn="ctr">
              <a:buNone/>
              <a:defRPr lang="en-US" sz="18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REFERENCES</a:t>
            </a:r>
            <a:endParaRPr lang="en-US" dirty="0">
              <a:effectLst/>
              <a:latin typeface="Calibri" panose="020F0502020204030204" pitchFamily="34" charset="0"/>
            </a:endParaRPr>
          </a:p>
        </p:txBody>
      </p:sp>
      <p:sp>
        <p:nvSpPr>
          <p:cNvPr id="19" name="Text Placeholder 13"/>
          <p:cNvSpPr>
            <a:spLocks noGrp="1"/>
          </p:cNvSpPr>
          <p:nvPr>
            <p:ph type="body" sz="quarter" idx="27" hasCustomPrompt="1"/>
          </p:nvPr>
        </p:nvSpPr>
        <p:spPr>
          <a:xfrm>
            <a:off x="20657076" y="11136077"/>
            <a:ext cx="6499105" cy="1828193"/>
          </a:xfrm>
          <a:prstGeom prst="rect">
            <a:avLst/>
          </a:prstGeom>
        </p:spPr>
        <p:txBody>
          <a:bodyPr wrap="square" lIns="365760" tIns="365760" rIns="365760" bIns="365760">
            <a:spAutoFit/>
          </a:bodyPr>
          <a:lstStyle>
            <a:lvl1pPr marL="0" indent="0">
              <a:buNone/>
              <a:defRPr lang="en-US" sz="1800" dirty="0"/>
            </a:lvl1pPr>
            <a:lvl2pPr marL="462280" indent="-231775">
              <a:defRPr lang="en-US" sz="1400" dirty="0"/>
            </a:lvl2pPr>
            <a:lvl3pPr marL="462280" indent="-231775">
              <a:defRPr lang="en-US" sz="1100" dirty="0"/>
            </a:lvl3pPr>
            <a:lvl4pPr marL="462280" indent="-231775">
              <a:defRPr lang="en-US" sz="900" dirty="0"/>
            </a:lvl4pPr>
            <a:lvl5pPr marL="462280" indent="-231775">
              <a:defRPr lang="en-US" sz="900" dirty="0"/>
            </a:lvl5pPr>
          </a:lstStyle>
          <a:p>
            <a:pPr lvl="0"/>
            <a:r>
              <a:rPr lang="en-US" dirty="0"/>
              <a:t>Type in or paste your text here</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0" name="Text Placeholder 9"/>
          <p:cNvSpPr>
            <a:spLocks noGrp="1"/>
          </p:cNvSpPr>
          <p:nvPr>
            <p:ph type="body" sz="quarter" idx="22" hasCustomPrompt="1"/>
          </p:nvPr>
        </p:nvSpPr>
        <p:spPr>
          <a:xfrm>
            <a:off x="20657076" y="13689853"/>
            <a:ext cx="6499105" cy="369332"/>
          </a:xfrm>
          <a:prstGeom prst="rect">
            <a:avLst/>
          </a:prstGeom>
        </p:spPr>
        <p:txBody>
          <a:bodyPr wrap="square">
            <a:spAutoFit/>
          </a:bodyPr>
          <a:lstStyle>
            <a:lvl1pPr marL="0" indent="0" algn="ctr">
              <a:buNone/>
              <a:defRPr lang="en-US" sz="18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ACKNOWLEDGEMENTS or  CONTACT</a:t>
            </a:r>
            <a:endParaRPr lang="en-US" dirty="0">
              <a:effectLst/>
              <a:latin typeface="Calibri" panose="020F0502020204030204" pitchFamily="34" charset="0"/>
            </a:endParaRPr>
          </a:p>
        </p:txBody>
      </p:sp>
      <p:sp>
        <p:nvSpPr>
          <p:cNvPr id="21" name="Text Placeholder 13"/>
          <p:cNvSpPr>
            <a:spLocks noGrp="1"/>
          </p:cNvSpPr>
          <p:nvPr>
            <p:ph type="body" sz="quarter" idx="28" hasCustomPrompt="1"/>
          </p:nvPr>
        </p:nvSpPr>
        <p:spPr>
          <a:xfrm>
            <a:off x="20681882" y="14089963"/>
            <a:ext cx="6474299" cy="1828193"/>
          </a:xfrm>
          <a:prstGeom prst="rect">
            <a:avLst/>
          </a:prstGeom>
        </p:spPr>
        <p:txBody>
          <a:bodyPr wrap="square" lIns="365760" tIns="365760" rIns="365760" bIns="365760">
            <a:spAutoFit/>
          </a:bodyPr>
          <a:lstStyle>
            <a:lvl1pPr marL="0" indent="0">
              <a:buNone/>
              <a:defRPr lang="en-US" sz="1800" dirty="0"/>
            </a:lvl1pPr>
            <a:lvl2pPr marL="462280" indent="-231775">
              <a:defRPr lang="en-US" sz="1400" dirty="0"/>
            </a:lvl2pPr>
            <a:lvl3pPr marL="462280" indent="-231775">
              <a:defRPr lang="en-US" sz="1100" dirty="0"/>
            </a:lvl3pPr>
            <a:lvl4pPr marL="462280" indent="-231775">
              <a:defRPr lang="en-US" sz="900" dirty="0"/>
            </a:lvl4pPr>
            <a:lvl5pPr marL="462280" indent="-231775">
              <a:defRPr lang="en-US" sz="900" dirty="0"/>
            </a:lvl5pPr>
          </a:lstStyle>
          <a:p>
            <a:pPr lvl="0"/>
            <a:r>
              <a:rPr lang="en-US" dirty="0"/>
              <a:t>Type in or paste your text here</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hyperlink" Target="https://www.posterpresentations.com/how-to-change-the-research-poster-template-colors.html" TargetMode="Externa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20000"/>
                <a:lumOff val="8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p:cNvSpPr>
            <a:spLocks noChangeArrowheads="1"/>
          </p:cNvSpPr>
          <p:nvPr userDrawn="1"/>
        </p:nvSpPr>
        <p:spPr bwMode="auto">
          <a:xfrm>
            <a:off x="0" y="0"/>
            <a:ext cx="27432000" cy="2400300"/>
          </a:xfrm>
          <a:prstGeom prst="rect">
            <a:avLst/>
          </a:prstGeom>
          <a:solidFill>
            <a:schemeClr val="accent1"/>
          </a:solidFill>
          <a:ln w="9525">
            <a:noFill/>
            <a:miter lim="800000"/>
          </a:ln>
          <a:effectLst/>
        </p:spPr>
        <p:txBody>
          <a:bodyPr wrap="none" lIns="35559" tIns="17779" rIns="35559" bIns="17779" anchor="ctr"/>
          <a:lstStyle/>
          <a:p>
            <a:pPr>
              <a:defRPr/>
            </a:pPr>
            <a:endParaRPr lang="en-US" sz="1910" dirty="0"/>
          </a:p>
        </p:txBody>
      </p:sp>
      <p:sp>
        <p:nvSpPr>
          <p:cNvPr id="12" name="Text Box 14"/>
          <p:cNvSpPr txBox="1">
            <a:spLocks noChangeArrowheads="1"/>
          </p:cNvSpPr>
          <p:nvPr userDrawn="1"/>
        </p:nvSpPr>
        <p:spPr bwMode="auto">
          <a:xfrm>
            <a:off x="451180" y="16138815"/>
            <a:ext cx="1309688" cy="156443"/>
          </a:xfrm>
          <a:prstGeom prst="rect">
            <a:avLst/>
          </a:prstGeom>
          <a:noFill/>
          <a:ln w="9525">
            <a:noFill/>
            <a:miter lim="800000"/>
          </a:ln>
          <a:effectLst/>
        </p:spPr>
        <p:txBody>
          <a:bodyPr wrap="square" lIns="35492" tIns="17743" rIns="35492" bIns="17743">
            <a:spAutoFit/>
          </a:bodyPr>
          <a:lstStyle/>
          <a:p>
            <a:pPr eaLnBrk="0" hangingPunct="0">
              <a:lnSpc>
                <a:spcPct val="65000"/>
              </a:lnSpc>
              <a:spcBef>
                <a:spcPct val="50000"/>
              </a:spcBef>
              <a:defRPr/>
            </a:pPr>
            <a:r>
              <a:rPr lang="en-US" sz="300" b="1" dirty="0">
                <a:solidFill>
                  <a:schemeClr val="bg1">
                    <a:lumMod val="75000"/>
                  </a:schemeClr>
                </a:solidFill>
                <a:latin typeface="Arial" panose="020B0604020202020204" pitchFamily="34" charset="0"/>
              </a:rPr>
              <a:t>RESEARCH POSTER PRESENTATION TEMPLATE © 2019</a:t>
            </a:r>
            <a:endParaRPr lang="en-US" sz="300" b="1" dirty="0">
              <a:solidFill>
                <a:schemeClr val="bg1">
                  <a:lumMod val="75000"/>
                </a:schemeClr>
              </a:solidFill>
              <a:latin typeface="Arial" panose="020B0604020202020204" pitchFamily="34" charset="0"/>
            </a:endParaRPr>
          </a:p>
          <a:p>
            <a:pPr eaLnBrk="0" hangingPunct="0">
              <a:lnSpc>
                <a:spcPct val="65000"/>
              </a:lnSpc>
              <a:spcBef>
                <a:spcPct val="50000"/>
              </a:spcBef>
              <a:defRPr/>
            </a:pPr>
            <a:r>
              <a:rPr lang="en-US" sz="500" b="1" dirty="0">
                <a:solidFill>
                  <a:schemeClr val="bg1">
                    <a:lumMod val="75000"/>
                  </a:schemeClr>
                </a:solidFill>
                <a:latin typeface="Arial" panose="020B0604020202020204" pitchFamily="34" charset="0"/>
              </a:rPr>
              <a:t>www.PosterPresentations.com</a:t>
            </a:r>
            <a:endParaRPr lang="en-US" sz="500" b="1" dirty="0">
              <a:solidFill>
                <a:schemeClr val="bg1">
                  <a:lumMod val="75000"/>
                </a:schemeClr>
              </a:solidFill>
              <a:latin typeface="Arial" panose="020B0604020202020204" pitchFamily="34" charset="0"/>
            </a:endParaRPr>
          </a:p>
        </p:txBody>
      </p:sp>
      <p:sp>
        <p:nvSpPr>
          <p:cNvPr id="13" name="Rounded Rectangle 12"/>
          <p:cNvSpPr/>
          <p:nvPr userDrawn="1"/>
        </p:nvSpPr>
        <p:spPr>
          <a:xfrm>
            <a:off x="244927" y="2682735"/>
            <a:ext cx="6554290" cy="13368338"/>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0"/>
          </a:p>
        </p:txBody>
      </p:sp>
      <p:cxnSp>
        <p:nvCxnSpPr>
          <p:cNvPr id="34" name="Straight Connector 33"/>
          <p:cNvCxnSpPr/>
          <p:nvPr userDrawn="1"/>
        </p:nvCxnSpPr>
        <p:spPr>
          <a:xfrm>
            <a:off x="0" y="2407349"/>
            <a:ext cx="274320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userDrawn="1"/>
        </p:nvSpPr>
        <p:spPr>
          <a:xfrm>
            <a:off x="7040880" y="2687927"/>
            <a:ext cx="6554289" cy="13363143"/>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0"/>
          </a:p>
        </p:txBody>
      </p:sp>
      <p:sp>
        <p:nvSpPr>
          <p:cNvPr id="17" name="Rounded Rectangle 16"/>
          <p:cNvSpPr/>
          <p:nvPr userDrawn="1"/>
        </p:nvSpPr>
        <p:spPr>
          <a:xfrm>
            <a:off x="13836831" y="2687927"/>
            <a:ext cx="6554289" cy="13363142"/>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0"/>
          </a:p>
        </p:txBody>
      </p:sp>
      <p:sp>
        <p:nvSpPr>
          <p:cNvPr id="18" name="Rounded Rectangle 17"/>
          <p:cNvSpPr/>
          <p:nvPr userDrawn="1"/>
        </p:nvSpPr>
        <p:spPr>
          <a:xfrm>
            <a:off x="20632783" y="2687927"/>
            <a:ext cx="6554289" cy="13363139"/>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0"/>
          </a:p>
        </p:txBody>
      </p:sp>
      <p:graphicFrame>
        <p:nvGraphicFramePr>
          <p:cNvPr id="15" name="Table 14"/>
          <p:cNvGraphicFramePr>
            <a:graphicFrameLocks noGrp="1"/>
          </p:cNvGraphicFramePr>
          <p:nvPr userDrawn="1"/>
        </p:nvGraphicFramePr>
        <p:xfrm>
          <a:off x="-6586434" y="0"/>
          <a:ext cx="6099844" cy="16554581"/>
        </p:xfrm>
        <a:graphic>
          <a:graphicData uri="http://schemas.openxmlformats.org/drawingml/2006/table">
            <a:tbl>
              <a:tblPr firstRow="1" bandRow="1">
                <a:tableStyleId>{5C22544A-7EE6-4342-B048-85BDC9FD1C3A}</a:tableStyleId>
              </a:tblPr>
              <a:tblGrid>
                <a:gridCol w="2615564"/>
                <a:gridCol w="3484280"/>
              </a:tblGrid>
              <a:tr h="669420">
                <a:tc gridSpan="2">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1800" b="0" spc="600" dirty="0">
                          <a:solidFill>
                            <a:srgbClr val="1F3A4E"/>
                          </a:solidFill>
                          <a:latin typeface="Arial Black" panose="020B0A04020102020204" pitchFamily="34" charset="0"/>
                        </a:rPr>
                        <a:t>QUICK START GUIDE</a:t>
                      </a:r>
                      <a:br>
                        <a:rPr lang="en-US" sz="1800" b="0" spc="600" dirty="0">
                          <a:solidFill>
                            <a:srgbClr val="1F3A4E"/>
                          </a:solidFill>
                          <a:latin typeface="Arial Black" panose="020B0A04020102020204" pitchFamily="34" charset="0"/>
                        </a:rPr>
                      </a:br>
                      <a:r>
                        <a:rPr lang="en-US" sz="1400" b="1" spc="0" dirty="0">
                          <a:solidFill>
                            <a:srgbClr val="FF0000"/>
                          </a:solidFill>
                          <a:latin typeface="Trebuchet MS" panose="020B0603020202020204" pitchFamily="34" charset="0"/>
                        </a:rPr>
                        <a:t>(THIS SIDEBAR WILL NOT PRINT)</a:t>
                      </a:r>
                      <a:endParaRPr lang="en-US" sz="1800" b="1" spc="600" dirty="0">
                        <a:solidFill>
                          <a:schemeClr val="bg1"/>
                        </a:solidFill>
                        <a:latin typeface="Trebuchet MS" panose="020B0603020202020204" pitchFamily="34" charset="0"/>
                      </a:endParaRPr>
                    </a:p>
                  </a:txBody>
                  <a:tcPr marL="182880" marT="137160">
                    <a:solidFill>
                      <a:srgbClr val="FFC000"/>
                    </a:solidFill>
                  </a:tcPr>
                </a:tc>
                <a:tc hMerge="1">
                  <a:tcPr/>
                </a:tc>
              </a:tr>
              <a:tr h="2118706">
                <a:tc gridSpan="2">
                  <a:txBody>
                    <a:bodyPr/>
                    <a:lstStyle/>
                    <a:p>
                      <a:pPr defTabSz="3765550"/>
                      <a:r>
                        <a:rPr lang="en-US" sz="1100" i="0" dirty="0">
                          <a:solidFill>
                            <a:srgbClr val="D9D9D9"/>
                          </a:solidFill>
                          <a:latin typeface="Arial" panose="020B0604020202020204"/>
                          <a:cs typeface="Arial" panose="020B0604020202020204"/>
                        </a:rPr>
                        <a:t>This PowerPoint template produces a </a:t>
                      </a:r>
                      <a:r>
                        <a:rPr lang="en-US" sz="1100" i="0" dirty="0">
                          <a:solidFill>
                            <a:srgbClr val="FFC000"/>
                          </a:solidFill>
                          <a:latin typeface="Arial" panose="020B0604020202020204"/>
                          <a:cs typeface="Arial" panose="020B0604020202020204"/>
                        </a:rPr>
                        <a:t>36”x60" </a:t>
                      </a:r>
                      <a:r>
                        <a:rPr lang="en-US" sz="1100" i="0" dirty="0">
                          <a:solidFill>
                            <a:srgbClr val="D9D9D9"/>
                          </a:solidFill>
                          <a:latin typeface="Arial" panose="020B0604020202020204"/>
                          <a:cs typeface="Arial" panose="020B0604020202020204"/>
                        </a:rPr>
                        <a:t>presentation poster. You can use it to create your research poster by placing your title, subtitle, text, tables, charts and photos. </a:t>
                      </a:r>
                      <a:endParaRPr lang="en-US" sz="1100" i="0" dirty="0">
                        <a:solidFill>
                          <a:srgbClr val="D9D9D9"/>
                        </a:solidFill>
                        <a:latin typeface="Arial" panose="020B0604020202020204"/>
                        <a:cs typeface="Arial" panose="020B0604020202020204"/>
                      </a:endParaRPr>
                    </a:p>
                    <a:p>
                      <a:pPr defTabSz="3765550"/>
                      <a:endParaRPr lang="en-US" sz="1100" i="0" dirty="0">
                        <a:solidFill>
                          <a:srgbClr val="D9D9D9"/>
                        </a:solidFill>
                        <a:latin typeface="Arial" panose="020B0604020202020204"/>
                        <a:cs typeface="Arial" panose="020B0604020202020204"/>
                      </a:endParaRPr>
                    </a:p>
                    <a:p>
                      <a:pPr defTabSz="3765550"/>
                      <a:r>
                        <a:rPr lang="en-US" sz="1100" i="0" dirty="0">
                          <a:solidFill>
                            <a:srgbClr val="D9D9D9"/>
                          </a:solidFill>
                          <a:latin typeface="Arial" panose="020B0604020202020204"/>
                          <a:cs typeface="Arial" panose="020B0604020202020204"/>
                        </a:rPr>
                        <a:t>We provide a series of online tutorials that will guide you through the poster design process and answer your poster production questions. For complete template tutorials, go online to </a:t>
                      </a:r>
                      <a:r>
                        <a:rPr lang="en-US" sz="1100" i="0" dirty="0" err="1">
                          <a:solidFill>
                            <a:srgbClr val="FFC000"/>
                          </a:solidFill>
                          <a:latin typeface="Arial" panose="020B0604020202020204"/>
                          <a:cs typeface="Arial" panose="020B0604020202020204"/>
                        </a:rPr>
                        <a:t>PosterPresentations.com</a:t>
                      </a:r>
                      <a:r>
                        <a:rPr lang="en-US" sz="1100" i="0" dirty="0">
                          <a:solidFill>
                            <a:srgbClr val="D9D9D9"/>
                          </a:solidFill>
                          <a:latin typeface="Arial" panose="020B0604020202020204"/>
                          <a:cs typeface="Arial" panose="020B0604020202020204"/>
                        </a:rPr>
                        <a:t> and click on the  </a:t>
                      </a:r>
                      <a:r>
                        <a:rPr lang="en-US" sz="1100" i="0" dirty="0">
                          <a:solidFill>
                            <a:srgbClr val="FFC000"/>
                          </a:solidFill>
                          <a:latin typeface="Arial" panose="020B0604020202020204"/>
                          <a:cs typeface="Arial" panose="020B0604020202020204"/>
                        </a:rPr>
                        <a:t>HELP DESK</a:t>
                      </a:r>
                      <a:r>
                        <a:rPr lang="en-US" sz="1100" i="0" baseline="0" dirty="0">
                          <a:solidFill>
                            <a:srgbClr val="D9D9D9"/>
                          </a:solidFill>
                          <a:latin typeface="Arial" panose="020B0604020202020204"/>
                          <a:cs typeface="Arial" panose="020B0604020202020204"/>
                        </a:rPr>
                        <a:t> </a:t>
                      </a:r>
                      <a:r>
                        <a:rPr lang="en-US" sz="1100" i="0" dirty="0">
                          <a:solidFill>
                            <a:srgbClr val="D9D9D9"/>
                          </a:solidFill>
                          <a:latin typeface="Arial" panose="020B0604020202020204"/>
                          <a:cs typeface="Arial" panose="020B0604020202020204"/>
                        </a:rPr>
                        <a:t>tab.</a:t>
                      </a:r>
                      <a:endParaRPr lang="en-US" sz="1100" i="0" dirty="0">
                        <a:solidFill>
                          <a:srgbClr val="D9D9D9"/>
                        </a:solidFill>
                        <a:latin typeface="Arial" panose="020B0604020202020204"/>
                        <a:cs typeface="Arial" panose="020B0604020202020204"/>
                      </a:endParaRPr>
                    </a:p>
                    <a:p>
                      <a:pPr defTabSz="3765550"/>
                      <a:endParaRPr lang="en-US" sz="1100" i="0" dirty="0">
                        <a:solidFill>
                          <a:srgbClr val="D9D9D9"/>
                        </a:solidFill>
                        <a:latin typeface="Arial" panose="020B0604020202020204"/>
                        <a:cs typeface="Arial" panose="020B0604020202020204"/>
                      </a:endParaRPr>
                    </a:p>
                    <a:p>
                      <a:pPr defTabSz="3765550"/>
                      <a:r>
                        <a:rPr lang="en-US" sz="1100" i="0" dirty="0">
                          <a:solidFill>
                            <a:srgbClr val="D9D9D9"/>
                          </a:solidFill>
                          <a:latin typeface="Arial" panose="020B0604020202020204"/>
                          <a:cs typeface="Arial" panose="020B0604020202020204"/>
                        </a:rPr>
                        <a:t>To print your poster using our same-day professional printing service, go online to </a:t>
                      </a:r>
                      <a:r>
                        <a:rPr lang="en-US" sz="1100" i="0" dirty="0" err="1">
                          <a:solidFill>
                            <a:srgbClr val="FFC000"/>
                          </a:solidFill>
                          <a:latin typeface="Arial" panose="020B0604020202020204"/>
                          <a:cs typeface="Arial" panose="020B0604020202020204"/>
                        </a:rPr>
                        <a:t>PosterPresentations.com</a:t>
                      </a:r>
                      <a:r>
                        <a:rPr lang="en-US" sz="1100" i="0" dirty="0">
                          <a:solidFill>
                            <a:srgbClr val="D9D9D9"/>
                          </a:solidFill>
                          <a:latin typeface="Arial" panose="020B0604020202020204"/>
                          <a:cs typeface="Arial" panose="020B0604020202020204"/>
                        </a:rPr>
                        <a:t> and click on "</a:t>
                      </a:r>
                      <a:r>
                        <a:rPr lang="en-US" sz="1100" i="0" dirty="0">
                          <a:solidFill>
                            <a:srgbClr val="FFC000"/>
                          </a:solidFill>
                          <a:latin typeface="Arial" panose="020B0604020202020204"/>
                          <a:cs typeface="Arial" panose="020B0604020202020204"/>
                        </a:rPr>
                        <a:t>Order your poster</a:t>
                      </a:r>
                      <a:r>
                        <a:rPr lang="en-US" sz="1100" i="0" dirty="0">
                          <a:solidFill>
                            <a:srgbClr val="D9D9D9"/>
                          </a:solidFill>
                          <a:latin typeface="Arial" panose="020B0604020202020204"/>
                          <a:cs typeface="Arial" panose="020B0604020202020204"/>
                        </a:rPr>
                        <a:t>".</a:t>
                      </a:r>
                      <a:endParaRPr lang="en-US" sz="1100" b="1" dirty="0">
                        <a:solidFill>
                          <a:srgbClr val="D9D9D9"/>
                        </a:solidFill>
                        <a:latin typeface="Arial" panose="020B0604020202020204"/>
                        <a:cs typeface="Arial" panose="020B0604020202020204"/>
                      </a:endParaRPr>
                    </a:p>
                  </a:txBody>
                  <a:tcPr marL="182880" marT="137160">
                    <a:solidFill>
                      <a:srgbClr val="010101"/>
                    </a:solidFill>
                  </a:tcPr>
                </a:tc>
                <a:tc hMerge="1">
                  <a:tcPr>
                    <a:solidFill>
                      <a:schemeClr val="tx1">
                        <a:lumMod val="95000"/>
                        <a:lumOff val="5000"/>
                      </a:schemeClr>
                    </a:solidFill>
                  </a:tcPr>
                </a:tc>
              </a:tr>
              <a:tr h="2302941">
                <a:tc>
                  <a:txBody>
                    <a:bodyPr/>
                    <a:lstStyle/>
                    <a:p>
                      <a:pPr algn="ctr"/>
                      <a:endParaRPr lang="en-US" sz="1100" dirty="0">
                        <a:solidFill>
                          <a:srgbClr val="1F3A4E"/>
                        </a:solidFill>
                      </a:endParaRPr>
                    </a:p>
                    <a:p>
                      <a:pPr algn="ctr"/>
                      <a:endParaRPr lang="en-US" sz="1100" dirty="0">
                        <a:solidFill>
                          <a:srgbClr val="1F3A4E"/>
                        </a:solidFill>
                      </a:endParaRPr>
                    </a:p>
                    <a:p>
                      <a:pPr algn="ctr"/>
                      <a:r>
                        <a:rPr lang="en-US" sz="1100" dirty="0">
                          <a:solidFill>
                            <a:schemeClr val="bg1"/>
                          </a:solidFill>
                          <a:latin typeface="Arial" panose="020B0604020202020204" pitchFamily="34" charset="0"/>
                          <a:cs typeface="Arial" panose="020B0604020202020204" pitchFamily="34" charset="0"/>
                        </a:rPr>
                        <a:t>This is a template for a</a:t>
                      </a:r>
                      <a:endParaRPr lang="en-US" sz="1100" dirty="0">
                        <a:solidFill>
                          <a:schemeClr val="bg1"/>
                        </a:solidFill>
                        <a:latin typeface="Arial" panose="020B0604020202020204" pitchFamily="34" charset="0"/>
                        <a:cs typeface="Arial" panose="020B0604020202020204" pitchFamily="34" charset="0"/>
                      </a:endParaRPr>
                    </a:p>
                    <a:p>
                      <a:pPr algn="ctr"/>
                      <a:r>
                        <a:rPr lang="en-US" sz="1100" dirty="0">
                          <a:solidFill>
                            <a:schemeClr val="bg1"/>
                          </a:solidFill>
                          <a:latin typeface="Arial" panose="020B0604020202020204" pitchFamily="34" charset="0"/>
                          <a:cs typeface="Arial" panose="020B0604020202020204" pitchFamily="34" charset="0"/>
                        </a:rPr>
                        <a:t>presentation poster </a:t>
                      </a:r>
                      <a:br>
                        <a:rPr lang="en-US" sz="1100" dirty="0">
                          <a:solidFill>
                            <a:schemeClr val="bg1"/>
                          </a:solidFill>
                          <a:latin typeface="Arial" panose="020B0604020202020204" pitchFamily="34" charset="0"/>
                          <a:cs typeface="Arial" panose="020B0604020202020204" pitchFamily="34" charset="0"/>
                        </a:rPr>
                      </a:br>
                      <a:r>
                        <a:rPr lang="en-US" sz="1800" b="1" dirty="0">
                          <a:solidFill>
                            <a:srgbClr val="FFC000"/>
                          </a:solidFill>
                          <a:latin typeface="Arial" panose="020B0604020202020204" pitchFamily="34" charset="0"/>
                          <a:cs typeface="Arial" panose="020B0604020202020204" pitchFamily="34" charset="0"/>
                        </a:rPr>
                        <a:t>36 inches tall</a:t>
                      </a:r>
                      <a:br>
                        <a:rPr lang="en-US" sz="1800" b="1" dirty="0">
                          <a:solidFill>
                            <a:srgbClr val="FFC000"/>
                          </a:solidFill>
                          <a:latin typeface="Arial" panose="020B0604020202020204" pitchFamily="34" charset="0"/>
                          <a:cs typeface="Arial" panose="020B0604020202020204" pitchFamily="34" charset="0"/>
                        </a:rPr>
                      </a:br>
                      <a:r>
                        <a:rPr lang="en-US" sz="1800" b="1" dirty="0">
                          <a:solidFill>
                            <a:srgbClr val="FFC000"/>
                          </a:solidFill>
                          <a:latin typeface="Arial" panose="020B0604020202020204" pitchFamily="34" charset="0"/>
                          <a:cs typeface="Arial" panose="020B0604020202020204" pitchFamily="34" charset="0"/>
                        </a:rPr>
                        <a:t>by</a:t>
                      </a:r>
                      <a:br>
                        <a:rPr lang="en-US" sz="1800" b="1" dirty="0">
                          <a:solidFill>
                            <a:srgbClr val="FFC000"/>
                          </a:solidFill>
                          <a:latin typeface="Arial" panose="020B0604020202020204" pitchFamily="34" charset="0"/>
                          <a:cs typeface="Arial" panose="020B0604020202020204" pitchFamily="34" charset="0"/>
                        </a:rPr>
                      </a:br>
                      <a:r>
                        <a:rPr lang="en-US" sz="1800" b="1" dirty="0">
                          <a:solidFill>
                            <a:srgbClr val="FFC000"/>
                          </a:solidFill>
                          <a:latin typeface="Arial" panose="020B0604020202020204" pitchFamily="34" charset="0"/>
                          <a:cs typeface="Arial" panose="020B0604020202020204" pitchFamily="34" charset="0"/>
                        </a:rPr>
                        <a:t>60 inches wide</a:t>
                      </a:r>
                      <a:br>
                        <a:rPr lang="en-US" sz="1100" dirty="0">
                          <a:solidFill>
                            <a:schemeClr val="bg1"/>
                          </a:solidFill>
                          <a:latin typeface="Arial" panose="020B0604020202020204" pitchFamily="34" charset="0"/>
                          <a:cs typeface="Arial" panose="020B0604020202020204" pitchFamily="34" charset="0"/>
                        </a:rPr>
                      </a:br>
                      <a:endParaRPr lang="en-US" sz="1100" dirty="0">
                        <a:solidFill>
                          <a:srgbClr val="1F3A4E"/>
                        </a:solidFill>
                      </a:endParaRPr>
                    </a:p>
                  </a:txBody>
                  <a:tcPr>
                    <a:solidFill>
                      <a:srgbClr val="010101"/>
                    </a:solidFill>
                  </a:tcPr>
                </a:tc>
                <a:tc>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1200" b="1" baseline="0" dirty="0">
                          <a:solidFill>
                            <a:srgbClr val="FFC000"/>
                          </a:solidFill>
                          <a:latin typeface="Arial" panose="020B0604020202020204" pitchFamily="34" charset="0"/>
                          <a:cs typeface="Arial" panose="020B0604020202020204" pitchFamily="34" charset="0"/>
                        </a:rPr>
                        <a:t>Important: Check the template size</a:t>
                      </a:r>
                      <a:br>
                        <a:rPr lang="en-US" sz="1100" b="0" baseline="0" dirty="0">
                          <a:solidFill>
                            <a:srgbClr val="FFC000"/>
                          </a:solidFill>
                          <a:latin typeface="Arial" panose="020B0604020202020204" pitchFamily="34" charset="0"/>
                          <a:cs typeface="Arial" panose="020B0604020202020204" pitchFamily="34" charset="0"/>
                        </a:rPr>
                      </a:br>
                      <a:r>
                        <a:rPr lang="en-US" sz="11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100" b="0" baseline="0" dirty="0">
                          <a:solidFill>
                            <a:srgbClr val="D9D9D9"/>
                          </a:solidFill>
                          <a:latin typeface="Arial" panose="020B0604020202020204" pitchFamily="34" charset="0"/>
                          <a:cs typeface="Arial" panose="020B0604020202020204" pitchFamily="34" charset="0"/>
                        </a:rPr>
                      </a:br>
                      <a:r>
                        <a:rPr lang="en-US" sz="11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100" b="0" baseline="0" dirty="0">
                          <a:solidFill>
                            <a:srgbClr val="FFC000"/>
                          </a:solidFill>
                          <a:latin typeface="Arial" panose="020B0604020202020204" pitchFamily="34" charset="0"/>
                          <a:cs typeface="Arial" panose="020B0604020202020204" pitchFamily="34" charset="0"/>
                        </a:rPr>
                      </a:br>
                      <a:r>
                        <a:rPr lang="en-US" sz="1100" b="0" baseline="0" dirty="0">
                          <a:solidFill>
                            <a:srgbClr val="FFC000"/>
                          </a:solidFill>
                          <a:latin typeface="Arial" panose="020B0604020202020204" pitchFamily="34" charset="0"/>
                          <a:cs typeface="Arial" panose="020B0604020202020204" pitchFamily="34" charset="0"/>
                        </a:rPr>
                        <a:t>42 tall x 70 wide</a:t>
                      </a:r>
                      <a:br>
                        <a:rPr lang="en-US" sz="1100" b="0" baseline="0" dirty="0">
                          <a:solidFill>
                            <a:srgbClr val="FFC000"/>
                          </a:solidFill>
                          <a:latin typeface="Arial" panose="020B0604020202020204" pitchFamily="34" charset="0"/>
                          <a:cs typeface="Arial" panose="020B0604020202020204" pitchFamily="34" charset="0"/>
                        </a:rPr>
                      </a:br>
                      <a:r>
                        <a:rPr lang="en-US" sz="1100" b="0" baseline="0" dirty="0">
                          <a:solidFill>
                            <a:srgbClr val="FFC000"/>
                          </a:solidFill>
                          <a:latin typeface="Arial" panose="020B0604020202020204" pitchFamily="34" charset="0"/>
                          <a:cs typeface="Arial" panose="020B0604020202020204" pitchFamily="34" charset="0"/>
                        </a:rPr>
                        <a:t>48 tall x 80 wide</a:t>
                      </a:r>
                      <a:endParaRPr lang="en-US" sz="1100" b="0" baseline="0" dirty="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tr>
              <a:tr h="2160040">
                <a:tc>
                  <a:txBody>
                    <a:bodyPr/>
                    <a:lstStyle/>
                    <a:p>
                      <a:endParaRPr lang="en-US" sz="1100" dirty="0">
                        <a:solidFill>
                          <a:srgbClr val="1F3A4E"/>
                        </a:solidFill>
                      </a:endParaRPr>
                    </a:p>
                  </a:txBody>
                  <a:tcPr>
                    <a:blipFill rotWithShape="1">
                      <a:blip r:embed="rId2"/>
                      <a:stretch>
                        <a:fillRect/>
                      </a:stretch>
                    </a:blipFill>
                  </a:tcPr>
                </a:tc>
                <a:tc>
                  <a:txBody>
                    <a:bodyPr/>
                    <a:lstStyle/>
                    <a:p>
                      <a:pPr algn="l"/>
                      <a:r>
                        <a:rPr lang="en-US" sz="1200" b="1" baseline="0" dirty="0">
                          <a:solidFill>
                            <a:srgbClr val="FFC000"/>
                          </a:solidFill>
                          <a:latin typeface="Arial" panose="020B0604020202020204" pitchFamily="34" charset="0"/>
                          <a:cs typeface="Arial" panose="020B0604020202020204" pitchFamily="34" charset="0"/>
                        </a:rPr>
                        <a:t>How to </a:t>
                      </a:r>
                      <a:r>
                        <a:rPr lang="en-US" sz="2000" b="1" baseline="0" dirty="0">
                          <a:solidFill>
                            <a:srgbClr val="FFC000"/>
                          </a:solidFill>
                          <a:latin typeface="Arial" panose="020B0604020202020204" pitchFamily="34" charset="0"/>
                          <a:cs typeface="Arial" panose="020B0604020202020204" pitchFamily="34" charset="0"/>
                        </a:rPr>
                        <a:t>Zoom in </a:t>
                      </a:r>
                      <a:r>
                        <a:rPr lang="en-US" sz="1200" b="1" baseline="0" dirty="0">
                          <a:solidFill>
                            <a:srgbClr val="FFC000"/>
                          </a:solidFill>
                          <a:latin typeface="Arial" panose="020B0604020202020204" pitchFamily="34" charset="0"/>
                          <a:cs typeface="Arial" panose="020B0604020202020204" pitchFamily="34" charset="0"/>
                        </a:rPr>
                        <a:t>and </a:t>
                      </a:r>
                      <a:r>
                        <a:rPr lang="en-US" sz="1050" b="1" baseline="0" dirty="0">
                          <a:solidFill>
                            <a:srgbClr val="FFC000"/>
                          </a:solidFill>
                          <a:latin typeface="Arial" panose="020B0604020202020204" pitchFamily="34" charset="0"/>
                          <a:cs typeface="Arial" panose="020B0604020202020204" pitchFamily="34" charset="0"/>
                        </a:rPr>
                        <a:t>out</a:t>
                      </a:r>
                      <a:endParaRPr lang="en-US" sz="1200" b="1" baseline="0" dirty="0">
                        <a:solidFill>
                          <a:srgbClr val="FFC000"/>
                        </a:solidFill>
                        <a:latin typeface="Arial" panose="020B0604020202020204" pitchFamily="34" charset="0"/>
                        <a:cs typeface="Arial" panose="020B0604020202020204" pitchFamily="34" charset="0"/>
                      </a:endParaRPr>
                    </a:p>
                    <a:p>
                      <a:pPr algn="l"/>
                      <a:r>
                        <a:rPr lang="en-US" sz="11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100" b="0" baseline="0" dirty="0">
                          <a:solidFill>
                            <a:srgbClr val="D9D9D9"/>
                          </a:solidFill>
                          <a:latin typeface="Arial" panose="020B0604020202020204" pitchFamily="34" charset="0"/>
                          <a:cs typeface="Arial" panose="020B0604020202020204" pitchFamily="34" charset="0"/>
                        </a:rPr>
                      </a:br>
                      <a:r>
                        <a:rPr lang="en-US" sz="1100" b="0" baseline="0" dirty="0">
                          <a:solidFill>
                            <a:srgbClr val="FFC000"/>
                          </a:solidFill>
                          <a:latin typeface="Arial" panose="020B0604020202020204" pitchFamily="34" charset="0"/>
                          <a:cs typeface="Arial" panose="020B0604020202020204" pitchFamily="34" charset="0"/>
                        </a:rPr>
                        <a:t>1. </a:t>
                      </a:r>
                      <a:r>
                        <a:rPr lang="en-US" sz="11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100" b="0" baseline="0" dirty="0">
                          <a:solidFill>
                            <a:srgbClr val="D9D9D9"/>
                          </a:solidFill>
                          <a:latin typeface="Arial" panose="020B0604020202020204" pitchFamily="34" charset="0"/>
                          <a:cs typeface="Arial" panose="020B0604020202020204" pitchFamily="34" charset="0"/>
                        </a:rPr>
                      </a:br>
                      <a:r>
                        <a:rPr lang="en-US" sz="1100" b="0" baseline="0" dirty="0">
                          <a:solidFill>
                            <a:srgbClr val="FFC000"/>
                          </a:solidFill>
                          <a:latin typeface="Arial" panose="020B0604020202020204" pitchFamily="34" charset="0"/>
                          <a:cs typeface="Arial" panose="020B0604020202020204" pitchFamily="34" charset="0"/>
                        </a:rPr>
                        <a:t>2. </a:t>
                      </a:r>
                      <a:r>
                        <a:rPr lang="en-US" sz="11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endParaRPr lang="en-US" sz="1100" b="0" baseline="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r>
              <a:tr h="906852">
                <a:tc gridSpan="2">
                  <a:txBody>
                    <a:bodyPr/>
                    <a:lstStyle/>
                    <a:p>
                      <a:pPr marL="0" marR="0" lvl="0" indent="0" algn="l" defTabSz="4389120" rtl="0" eaLnBrk="1" fontAlgn="auto" latinLnBrk="0" hangingPunct="1">
                        <a:lnSpc>
                          <a:spcPct val="100000"/>
                        </a:lnSpc>
                        <a:spcBef>
                          <a:spcPts val="0"/>
                        </a:spcBef>
                        <a:spcAft>
                          <a:spcPts val="0"/>
                        </a:spcAft>
                        <a:buClrTx/>
                        <a:buSzTx/>
                        <a:buFontTx/>
                        <a:buNone/>
                        <a:defRPr/>
                      </a:pPr>
                      <a:r>
                        <a:rPr lang="en-US" sz="1200" b="1" baseline="0" dirty="0">
                          <a:solidFill>
                            <a:srgbClr val="FFC000"/>
                          </a:solidFill>
                          <a:latin typeface="Arial" panose="020B0604020202020204" pitchFamily="34" charset="0"/>
                          <a:cs typeface="Arial" panose="020B0604020202020204" pitchFamily="34" charset="0"/>
                        </a:rPr>
                        <a:t>Ruler and Guides</a:t>
                      </a:r>
                      <a:br>
                        <a:rPr lang="en-US" sz="1100" b="0" baseline="0" dirty="0">
                          <a:solidFill>
                            <a:srgbClr val="FFC000"/>
                          </a:solidFill>
                          <a:latin typeface="Arial" panose="020B0604020202020204" pitchFamily="34" charset="0"/>
                          <a:cs typeface="Arial" panose="020B0604020202020204" pitchFamily="34" charset="0"/>
                        </a:rPr>
                      </a:br>
                      <a:r>
                        <a:rPr lang="en-US" sz="11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lang="en-US" sz="1100" b="0" baseline="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cPr marL="182880" marT="137160">
                    <a:solidFill>
                      <a:schemeClr val="tx1">
                        <a:lumMod val="95000"/>
                        <a:lumOff val="5000"/>
                      </a:schemeClr>
                    </a:solidFill>
                  </a:tcPr>
                </a:tc>
              </a:tr>
              <a:tr h="1926164">
                <a:tc>
                  <a:txBody>
                    <a:bodyPr/>
                    <a:lstStyle/>
                    <a:p>
                      <a:endParaRPr lang="en-US" sz="1100" dirty="0">
                        <a:solidFill>
                          <a:srgbClr val="1F3A4E"/>
                        </a:solidFill>
                      </a:endParaRPr>
                    </a:p>
                  </a:txBody>
                  <a:tcPr>
                    <a:blipFill rotWithShape="1">
                      <a:blip r:embed="rId3"/>
                      <a:stretch>
                        <a:fillRect/>
                      </a:stretch>
                    </a:blipFill>
                  </a:tcPr>
                </a:tc>
                <a:tc>
                  <a:txBody>
                    <a:bodyPr/>
                    <a:lstStyle/>
                    <a:p>
                      <a:pPr marL="0" lvl="1" indent="0" algn="l" defTabSz="114300"/>
                      <a:r>
                        <a:rPr lang="en-US" sz="1200" b="1" baseline="0" dirty="0">
                          <a:solidFill>
                            <a:srgbClr val="FFC000"/>
                          </a:solidFill>
                          <a:latin typeface="Arial" panose="020B0604020202020204" pitchFamily="34" charset="0"/>
                          <a:cs typeface="Arial" panose="020B0604020202020204" pitchFamily="34" charset="0"/>
                        </a:rPr>
                        <a:t>Headers and text containers</a:t>
                      </a:r>
                      <a:br>
                        <a:rPr lang="en-US" sz="1100" b="0" baseline="0" dirty="0">
                          <a:solidFill>
                            <a:schemeClr val="bg1"/>
                          </a:solidFill>
                          <a:latin typeface="Arial" panose="020B0604020202020204" pitchFamily="34" charset="0"/>
                          <a:cs typeface="Arial" panose="020B0604020202020204" pitchFamily="34" charset="0"/>
                        </a:rPr>
                      </a:br>
                      <a:r>
                        <a:rPr lang="en-US" sz="11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100" b="0" baseline="0" dirty="0">
                          <a:solidFill>
                            <a:schemeClr val="bg1"/>
                          </a:solidFill>
                          <a:latin typeface="Arial" panose="020B0604020202020204" pitchFamily="34" charset="0"/>
                          <a:cs typeface="Arial" panose="020B0604020202020204" pitchFamily="34" charset="0"/>
                        </a:rPr>
                      </a:br>
                      <a:r>
                        <a:rPr lang="en-US" sz="1100" b="0" baseline="0" dirty="0">
                          <a:solidFill>
                            <a:srgbClr val="FFC000"/>
                          </a:solidFill>
                          <a:latin typeface="Arial" panose="020B0604020202020204" pitchFamily="34" charset="0"/>
                          <a:cs typeface="Arial" panose="020B0604020202020204" pitchFamily="34" charset="0"/>
                        </a:rPr>
                        <a:t>-</a:t>
                      </a:r>
                      <a:r>
                        <a:rPr lang="en-US" sz="1100" b="0" baseline="0" dirty="0">
                          <a:solidFill>
                            <a:schemeClr val="bg1"/>
                          </a:solidFill>
                          <a:latin typeface="Arial" panose="020B0604020202020204" pitchFamily="34" charset="0"/>
                          <a:cs typeface="Arial" panose="020B0604020202020204" pitchFamily="34" charset="0"/>
                        </a:rPr>
                        <a:t> </a:t>
                      </a:r>
                      <a:r>
                        <a:rPr lang="en-US" sz="11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100" b="0" baseline="0" dirty="0">
                          <a:solidFill>
                            <a:schemeClr val="bg1"/>
                          </a:solidFill>
                          <a:latin typeface="Arial" panose="020B0604020202020204" pitchFamily="34" charset="0"/>
                          <a:cs typeface="Arial" panose="020B0604020202020204" pitchFamily="34" charset="0"/>
                        </a:rPr>
                      </a:br>
                      <a:r>
                        <a:rPr lang="en-US" sz="1100" b="0" baseline="0" dirty="0">
                          <a:solidFill>
                            <a:srgbClr val="FFC000"/>
                          </a:solidFill>
                          <a:latin typeface="Arial" panose="020B0604020202020204" pitchFamily="34" charset="0"/>
                          <a:cs typeface="Arial" panose="020B0604020202020204" pitchFamily="34" charset="0"/>
                        </a:rPr>
                        <a:t>-</a:t>
                      </a:r>
                      <a:r>
                        <a:rPr lang="en-US" sz="1100" b="0" baseline="0" dirty="0">
                          <a:solidFill>
                            <a:schemeClr val="bg1"/>
                          </a:solidFill>
                          <a:latin typeface="Arial" panose="020B0604020202020204" pitchFamily="34" charset="0"/>
                          <a:cs typeface="Arial" panose="020B0604020202020204" pitchFamily="34" charset="0"/>
                        </a:rPr>
                        <a:t> </a:t>
                      </a:r>
                      <a:r>
                        <a:rPr lang="en-US" sz="11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100" b="0" baseline="0" dirty="0">
                          <a:solidFill>
                            <a:schemeClr val="bg1"/>
                          </a:solidFill>
                          <a:latin typeface="Arial" panose="020B0604020202020204" pitchFamily="34" charset="0"/>
                          <a:cs typeface="Arial" panose="020B0604020202020204" pitchFamily="34" charset="0"/>
                        </a:rPr>
                      </a:br>
                      <a:r>
                        <a:rPr lang="en-US" sz="1100" b="0" baseline="0" dirty="0">
                          <a:solidFill>
                            <a:srgbClr val="FFC000"/>
                          </a:solidFill>
                          <a:latin typeface="Arial" panose="020B0604020202020204" pitchFamily="34" charset="0"/>
                          <a:cs typeface="Arial" panose="020B0604020202020204" pitchFamily="34" charset="0"/>
                        </a:rPr>
                        <a:t>-</a:t>
                      </a:r>
                      <a:r>
                        <a:rPr lang="en-US" sz="1100" b="0" baseline="0" dirty="0">
                          <a:solidFill>
                            <a:schemeClr val="bg1"/>
                          </a:solidFill>
                          <a:latin typeface="Arial" panose="020B0604020202020204" pitchFamily="34" charset="0"/>
                          <a:cs typeface="Arial" panose="020B0604020202020204" pitchFamily="34" charset="0"/>
                        </a:rPr>
                        <a:t> </a:t>
                      </a:r>
                      <a:r>
                        <a:rPr lang="en-US" sz="11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endParaRPr lang="en-US" sz="1100" b="0" baseline="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r>
              <a:tr h="1772445">
                <a:tc gridSpan="2">
                  <a:txBody>
                    <a:bodyPr/>
                    <a:lstStyle/>
                    <a:p>
                      <a:r>
                        <a:rPr lang="en-US" sz="1200" b="1" dirty="0">
                          <a:solidFill>
                            <a:srgbClr val="FFC000"/>
                          </a:solidFill>
                          <a:latin typeface="Arial" panose="020B0604020202020204" pitchFamily="34" charset="0"/>
                          <a:cs typeface="Arial" panose="020B0604020202020204" pitchFamily="34" charset="0"/>
                        </a:rPr>
                        <a:t>Adding content to the poster</a:t>
                      </a:r>
                      <a:endParaRPr lang="en-US" sz="1200" b="1" dirty="0">
                        <a:solidFill>
                          <a:srgbClr val="FFC000"/>
                        </a:solidFill>
                        <a:latin typeface="Arial" panose="020B0604020202020204" pitchFamily="34" charset="0"/>
                        <a:cs typeface="Arial" panose="020B0604020202020204" pitchFamily="34" charset="0"/>
                      </a:endParaRPr>
                    </a:p>
                    <a:p>
                      <a:r>
                        <a:rPr lang="en-US" sz="11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lang="en-US" sz="1100" baseline="0" dirty="0">
                        <a:solidFill>
                          <a:srgbClr val="D9D9D9"/>
                        </a:solidFill>
                        <a:latin typeface="Arial" panose="020B0604020202020204" pitchFamily="34" charset="0"/>
                        <a:cs typeface="Arial" panose="020B0604020202020204" pitchFamily="34" charset="0"/>
                      </a:endParaRPr>
                    </a:p>
                    <a:p>
                      <a:pPr marL="342900" indent="-342900">
                        <a:buFontTx/>
                        <a:buChar char="-"/>
                      </a:pPr>
                      <a:r>
                        <a:rPr lang="en-US" sz="11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1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cPr marL="182880" marT="137160">
                    <a:solidFill>
                      <a:srgbClr val="010101"/>
                    </a:solidFill>
                  </a:tcPr>
                </a:tc>
              </a:tr>
              <a:tr h="1197529">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200" b="1" noProof="0" dirty="0">
                          <a:solidFill>
                            <a:srgbClr val="FFC000"/>
                          </a:solidFill>
                          <a:latin typeface="Arial" panose="020B0604020202020204" pitchFamily="34" charset="0"/>
                          <a:cs typeface="Arial" panose="020B0604020202020204" pitchFamily="34" charset="0"/>
                        </a:rPr>
                        <a:t>Photos</a:t>
                      </a:r>
                      <a:endParaRPr lang="en-US" sz="1200" b="1" noProof="0" dirty="0">
                        <a:solidFill>
                          <a:srgbClr val="FFC000"/>
                        </a:solidFill>
                        <a:latin typeface="Arial" panose="020B0604020202020204" pitchFamily="34" charset="0"/>
                        <a:cs typeface="Arial" panose="020B0604020202020204" pitchFamily="34" charset="0"/>
                      </a:endParaRPr>
                    </a:p>
                    <a:p>
                      <a:pPr marL="0" marR="0" lvl="0" indent="0" algn="l" defTabSz="9779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endParaRPr kumimoji="0" lang="en-US" sz="11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endParaRPr>
                    </a:p>
                  </a:txBody>
                  <a:tcPr marL="182880" marT="137160">
                    <a:solidFill>
                      <a:srgbClr val="010101"/>
                    </a:solidFill>
                  </a:tcPr>
                </a:tc>
                <a:tc hMerge="1">
                  <a:tcPr/>
                </a:tc>
              </a:tr>
              <a:tr h="1154977">
                <a:tc gridSpan="2">
                  <a:txBody>
                    <a:bodyPr/>
                    <a:lstStyle/>
                    <a:p>
                      <a:endParaRPr lang="en-US" sz="1100" dirty="0">
                        <a:solidFill>
                          <a:schemeClr val="bg1"/>
                        </a:solidFill>
                        <a:latin typeface="Arial" panose="020B0604020202020204" pitchFamily="34" charset="0"/>
                        <a:cs typeface="Arial" panose="020B0604020202020204" pitchFamily="34" charset="0"/>
                      </a:endParaRPr>
                    </a:p>
                  </a:txBody>
                  <a:tcPr marL="182880" marT="137160">
                    <a:blipFill rotWithShape="1">
                      <a:blip r:embed="rId4"/>
                      <a:stretch>
                        <a:fillRect/>
                      </a:stretch>
                    </a:blipFill>
                  </a:tcPr>
                </a:tc>
                <a:tc hMerge="1">
                  <a:tcPr/>
                </a:tc>
              </a:tr>
              <a:tr h="644824">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200" b="1" noProof="0" dirty="0">
                          <a:solidFill>
                            <a:srgbClr val="FFC000"/>
                          </a:solidFill>
                          <a:latin typeface="Arial" panose="020B0604020202020204"/>
                          <a:cs typeface="Arial" panose="020B0604020202020204"/>
                        </a:rPr>
                        <a:t>Quality check your graphics</a:t>
                      </a:r>
                      <a:endParaRPr lang="en-US" sz="1200" b="1" noProof="0" dirty="0">
                        <a:solidFill>
                          <a:srgbClr val="FFC000"/>
                        </a:solidFill>
                        <a:latin typeface="Arial" panose="020B0604020202020204"/>
                        <a:cs typeface="Arial" panose="020B0604020202020204"/>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1100" noProof="0" dirty="0">
                          <a:solidFill>
                            <a:srgbClr val="D9D9D9"/>
                          </a:solidFill>
                          <a:latin typeface="Arial" panose="020B0604020202020204"/>
                          <a:cs typeface="Arial" panose="020B0604020202020204"/>
                        </a:rPr>
                        <a:t>Zoom in and look at your images at 100%-200% magnification. If they look clear, they will print well. </a:t>
                      </a:r>
                      <a:endParaRPr lang="en-US" sz="1100" noProof="0" dirty="0">
                        <a:solidFill>
                          <a:srgbClr val="D9D9D9"/>
                        </a:solidFill>
                        <a:latin typeface="Arial" panose="020B0604020202020204"/>
                        <a:cs typeface="Arial" panose="020B0604020202020204"/>
                      </a:endParaRPr>
                    </a:p>
                  </a:txBody>
                  <a:tcPr marL="182880" marT="137160">
                    <a:solidFill>
                      <a:srgbClr val="010101"/>
                    </a:solidFill>
                  </a:tcPr>
                </a:tc>
                <a:tc hMerge="1">
                  <a:tcPr>
                    <a:solidFill>
                      <a:schemeClr val="tx1">
                        <a:lumMod val="95000"/>
                        <a:lumOff val="5000"/>
                      </a:schemeClr>
                    </a:solidFill>
                  </a:tcPr>
                </a:tc>
              </a:tr>
              <a:tr h="1605299">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100" noProof="0" dirty="0">
                        <a:solidFill>
                          <a:schemeClr val="bg1"/>
                        </a:solidFill>
                        <a:latin typeface="Arial" panose="020B0604020202020204"/>
                        <a:cs typeface="Arial" panose="020B0604020202020204"/>
                      </a:endParaRPr>
                    </a:p>
                  </a:txBody>
                  <a:tcPr marL="182880" marT="137160">
                    <a:blipFill rotWithShape="1">
                      <a:blip r:embed="rId5"/>
                      <a:stretch>
                        <a:fillRect/>
                      </a:stretch>
                    </a:blipFill>
                  </a:tcPr>
                </a:tc>
                <a:tc hMerge="1">
                  <a:tcPr/>
                </a:tc>
              </a:tr>
            </a:tbl>
          </a:graphicData>
        </a:graphic>
      </p:graphicFrame>
      <p:graphicFrame>
        <p:nvGraphicFramePr>
          <p:cNvPr id="14" name="Table 13"/>
          <p:cNvGraphicFramePr>
            <a:graphicFrameLocks noGrp="1"/>
          </p:cNvGraphicFramePr>
          <p:nvPr userDrawn="1"/>
        </p:nvGraphicFramePr>
        <p:xfrm>
          <a:off x="27918589" y="0"/>
          <a:ext cx="6099844" cy="16632915"/>
        </p:xfrm>
        <a:graphic>
          <a:graphicData uri="http://schemas.openxmlformats.org/drawingml/2006/table">
            <a:tbl>
              <a:tblPr firstRow="1" bandRow="1">
                <a:tableStyleId>{5C22544A-7EE6-4342-B048-85BDC9FD1C3A}</a:tableStyleId>
              </a:tblPr>
              <a:tblGrid>
                <a:gridCol w="3056584"/>
                <a:gridCol w="3043260"/>
              </a:tblGrid>
              <a:tr h="855655">
                <a:tc gridSpan="2">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2000" b="0" spc="600" dirty="0">
                          <a:solidFill>
                            <a:srgbClr val="1F3A4E"/>
                          </a:solidFill>
                          <a:latin typeface="Arial Black" panose="020B0A04020102020204" pitchFamily="34" charset="0"/>
                        </a:rPr>
                        <a:t>QUICK START GUIDE</a:t>
                      </a:r>
                      <a:br>
                        <a:rPr lang="en-US" sz="2000" b="0" spc="600" dirty="0">
                          <a:solidFill>
                            <a:srgbClr val="1F3A4E"/>
                          </a:solidFill>
                          <a:latin typeface="Arial Black" panose="020B0A04020102020204" pitchFamily="34" charset="0"/>
                        </a:rPr>
                      </a:br>
                      <a:r>
                        <a:rPr lang="en-US" sz="1600" b="1" spc="0" dirty="0">
                          <a:solidFill>
                            <a:srgbClr val="FF0000"/>
                          </a:solidFill>
                          <a:latin typeface="Trebuchet MS" panose="020B0603020202020204" pitchFamily="34" charset="0"/>
                        </a:rPr>
                        <a:t>(THIS SIDEBAR WILL NOT PRINT)</a:t>
                      </a:r>
                      <a:endParaRPr lang="en-US" sz="2000" b="1" spc="600" dirty="0">
                        <a:solidFill>
                          <a:schemeClr val="bg1"/>
                        </a:solidFill>
                        <a:latin typeface="Trebuchet MS" panose="020B0603020202020204" pitchFamily="34" charset="0"/>
                      </a:endParaRPr>
                    </a:p>
                  </a:txBody>
                  <a:tcPr marL="182880" marT="137160">
                    <a:solidFill>
                      <a:srgbClr val="FFC000"/>
                    </a:solidFill>
                  </a:tcPr>
                </a:tc>
                <a:tc hMerge="1">
                  <a:tcPr/>
                </a:tc>
              </a:tr>
              <a:tr h="2710095">
                <a:tc gridSpan="2">
                  <a:txBody>
                    <a:bodyPr/>
                    <a:lstStyle/>
                    <a:p>
                      <a:pPr algn="l"/>
                      <a:r>
                        <a:rPr lang="en-US" sz="1400" b="1" baseline="0" dirty="0">
                          <a:solidFill>
                            <a:srgbClr val="FFC000"/>
                          </a:solidFill>
                          <a:latin typeface="Arial" panose="020B0604020202020204" pitchFamily="34" charset="0"/>
                          <a:cs typeface="Arial" panose="020B0604020202020204" pitchFamily="34" charset="0"/>
                        </a:rPr>
                        <a:t>How to change the template colors</a:t>
                      </a:r>
                      <a:endParaRPr lang="en-US" sz="1400" b="1" baseline="0" dirty="0">
                        <a:solidFill>
                          <a:srgbClr val="FFC000"/>
                        </a:solidFill>
                        <a:latin typeface="Arial" panose="020B0604020202020204" pitchFamily="34" charset="0"/>
                        <a:cs typeface="Arial" panose="020B0604020202020204" pitchFamily="34" charset="0"/>
                      </a:endParaRPr>
                    </a:p>
                    <a:p>
                      <a:pPr marL="0" indent="0" algn="l" defTabSz="114300"/>
                      <a:r>
                        <a:rPr lang="en-US" sz="12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200" dirty="0">
                          <a:solidFill>
                            <a:srgbClr val="FFC000"/>
                          </a:solidFill>
                          <a:hlinkClick r:id="rId6"/>
                        </a:rPr>
                        <a:t>https://www.posterpresentations.com/how-to-change-the-research-poster-template-colors.html</a:t>
                      </a:r>
                      <a:endParaRPr lang="en-US" sz="1200" dirty="0">
                        <a:solidFill>
                          <a:srgbClr val="FFC000"/>
                        </a:solidFill>
                      </a:endParaRPr>
                    </a:p>
                    <a:p>
                      <a:pPr marL="0" indent="0" algn="l" defTabSz="114300"/>
                      <a:endParaRPr lang="en-US" sz="1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2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endParaRPr lang="en-US" sz="1200" b="0" baseline="0" dirty="0">
                        <a:solidFill>
                          <a:srgbClr val="D9D9D9"/>
                        </a:solidFill>
                        <a:latin typeface="Arial" panose="020B0604020202020204" pitchFamily="34" charset="0"/>
                        <a:cs typeface="Arial" panose="020B0604020202020204" pitchFamily="34" charset="0"/>
                      </a:endParaRPr>
                    </a:p>
                    <a:p>
                      <a:pPr marL="0" indent="0" algn="l" defTabSz="114300"/>
                      <a:endParaRPr lang="en-US" sz="1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2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endParaRPr lang="en-US" sz="1200" b="0" baseline="0" dirty="0">
                        <a:solidFill>
                          <a:srgbClr val="D9D9D9"/>
                        </a:solidFill>
                        <a:latin typeface="Arial" panose="020B0604020202020204" pitchFamily="34" charset="0"/>
                        <a:cs typeface="Arial" panose="020B0604020202020204" pitchFamily="34" charset="0"/>
                      </a:endParaRPr>
                    </a:p>
                  </a:txBody>
                  <a:tcPr marL="182880" marT="137160">
                    <a:solidFill>
                      <a:schemeClr val="tx1"/>
                    </a:solidFill>
                  </a:tcPr>
                </a:tc>
                <a:tc hMerge="1">
                  <a:tcPr/>
                </a:tc>
              </a:tr>
              <a:tr h="1786749">
                <a:tc gridSpan="2">
                  <a:txBody>
                    <a:bodyPr/>
                    <a:lstStyle/>
                    <a:p>
                      <a:r>
                        <a:rPr lang="en-US" sz="1400" b="1" dirty="0">
                          <a:solidFill>
                            <a:srgbClr val="FFC000"/>
                          </a:solidFill>
                          <a:latin typeface="Arial" panose="020B0604020202020204" pitchFamily="34" charset="0"/>
                          <a:cs typeface="Arial" panose="020B0604020202020204" pitchFamily="34" charset="0"/>
                        </a:rPr>
                        <a:t>How to change the column layout configuration</a:t>
                      </a:r>
                      <a:endParaRPr lang="en-US" sz="1400" b="1" dirty="0">
                        <a:solidFill>
                          <a:srgbClr val="FFC000"/>
                        </a:solidFill>
                        <a:latin typeface="Arial" panose="020B0604020202020204" pitchFamily="34" charset="0"/>
                        <a:cs typeface="Arial" panose="020B0604020202020204" pitchFamily="34" charset="0"/>
                      </a:endParaRPr>
                    </a:p>
                    <a:p>
                      <a:r>
                        <a:rPr lang="en-US" sz="12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endParaRPr lang="en-US" sz="1200" dirty="0">
                        <a:solidFill>
                          <a:srgbClr val="D9D9D9"/>
                        </a:solidFill>
                        <a:latin typeface="Arial" panose="020B0604020202020204" pitchFamily="34" charset="0"/>
                        <a:cs typeface="Arial" panose="020B0604020202020204" pitchFamily="34" charset="0"/>
                      </a:endParaRPr>
                    </a:p>
                    <a:p>
                      <a:pPr marL="0" marR="0" indent="0" algn="l" defTabSz="3765550" rtl="0" eaLnBrk="1" fontAlgn="auto" latinLnBrk="0" hangingPunct="1">
                        <a:lnSpc>
                          <a:spcPct val="100000"/>
                        </a:lnSpc>
                        <a:spcBef>
                          <a:spcPts val="0"/>
                        </a:spcBef>
                        <a:spcAft>
                          <a:spcPts val="0"/>
                        </a:spcAft>
                        <a:buClrTx/>
                        <a:buSzTx/>
                        <a:buFontTx/>
                        <a:buNone/>
                        <a:defRPr/>
                      </a:pPr>
                      <a:r>
                        <a:rPr lang="en-US" sz="1200" dirty="0">
                          <a:solidFill>
                            <a:srgbClr val="D9D9D9"/>
                          </a:solidFill>
                          <a:latin typeface="Arial" panose="020B0604020202020204" pitchFamily="34" charset="0"/>
                          <a:cs typeface="Arial" panose="020B0604020202020204" pitchFamily="34" charset="0"/>
                        </a:rPr>
                        <a:t>You can see a tutorial here: </a:t>
                      </a:r>
                      <a:r>
                        <a:rPr lang="en-US" sz="1200" u="sng" dirty="0">
                          <a:solidFill>
                            <a:srgbClr val="FFC000"/>
                          </a:solidFill>
                          <a:latin typeface="Arial" panose="020B0604020202020204" pitchFamily="34" charset="0"/>
                          <a:cs typeface="Arial" panose="020B0604020202020204" pitchFamily="34" charset="0"/>
                        </a:rPr>
                        <a:t>https://</a:t>
                      </a:r>
                      <a:r>
                        <a:rPr lang="en-US" sz="1200" u="sng" dirty="0" err="1">
                          <a:solidFill>
                            <a:srgbClr val="FFC000"/>
                          </a:solidFill>
                          <a:latin typeface="Arial" panose="020B0604020202020204" pitchFamily="34" charset="0"/>
                          <a:cs typeface="Arial" panose="020B0604020202020204" pitchFamily="34" charset="0"/>
                        </a:rPr>
                        <a:t>www.posterpresentations.com</a:t>
                      </a:r>
                      <a:r>
                        <a:rPr lang="en-US" sz="1200" u="sng" dirty="0">
                          <a:solidFill>
                            <a:srgbClr val="FFC000"/>
                          </a:solidFill>
                          <a:latin typeface="Arial" panose="020B0604020202020204" pitchFamily="34" charset="0"/>
                          <a:cs typeface="Arial" panose="020B0604020202020204" pitchFamily="34" charset="0"/>
                        </a:rPr>
                        <a:t>/how-to-change-the-column-</a:t>
                      </a:r>
                      <a:r>
                        <a:rPr lang="en-US" sz="1200" u="sng" dirty="0" err="1">
                          <a:solidFill>
                            <a:srgbClr val="FFC000"/>
                          </a:solidFill>
                          <a:latin typeface="Arial" panose="020B0604020202020204" pitchFamily="34" charset="0"/>
                          <a:cs typeface="Arial" panose="020B0604020202020204" pitchFamily="34" charset="0"/>
                        </a:rPr>
                        <a:t>configuration.html</a:t>
                      </a:r>
                      <a:endParaRPr lang="en-US" sz="3200" u="sng" dirty="0">
                        <a:solidFill>
                          <a:srgbClr val="FFC000"/>
                        </a:solidFill>
                      </a:endParaRPr>
                    </a:p>
                  </a:txBody>
                  <a:tcPr marL="182880" marT="137160">
                    <a:solidFill>
                      <a:schemeClr val="tx1"/>
                    </a:solidFill>
                  </a:tcPr>
                </a:tc>
                <a:tc hMerge="1">
                  <a:tcPr marL="182880" marT="137160">
                    <a:solidFill>
                      <a:srgbClr val="010101"/>
                    </a:solidFill>
                  </a:tcPr>
                </a:tc>
              </a:tr>
              <a:tr h="2522040">
                <a:tc>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7">
                        <a:extLst>
                          <a:ext uri="{28A0092B-C50C-407E-A947-70E740481C1C}">
                            <a14:useLocalDpi xmlns:a14="http://schemas.microsoft.com/office/drawing/2010/main" val="0"/>
                          </a:ext>
                        </a:extLst>
                      </a:blip>
                      <a:srcRect/>
                      <a:stretch>
                        <a:fillRect/>
                      </a:stretch>
                    </a:blipFill>
                  </a:tcPr>
                </a:tc>
                <a:tc row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4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endParaRPr lang="en-US" sz="1400" b="1" noProof="0" dirty="0">
                        <a:solidFill>
                          <a:srgbClr val="FFC000"/>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200" noProof="0" dirty="0">
                          <a:solidFill>
                            <a:srgbClr val="D9D9D9"/>
                          </a:solidFill>
                          <a:latin typeface="Arial" panose="020B0604020202020204" pitchFamily="34" charset="0"/>
                          <a:cs typeface="Arial" panose="020B0604020202020204" pitchFamily="34" charset="0"/>
                        </a:rPr>
                        <a:t>The Quick Start</a:t>
                      </a:r>
                      <a:r>
                        <a:rPr lang="en-US" sz="1200" baseline="0" noProof="0" dirty="0">
                          <a:solidFill>
                            <a:srgbClr val="D9D9D9"/>
                          </a:solidFill>
                          <a:latin typeface="Arial" panose="020B0604020202020204" pitchFamily="34" charset="0"/>
                          <a:cs typeface="Arial" panose="020B0604020202020204" pitchFamily="34" charset="0"/>
                        </a:rPr>
                        <a:t> Guides</a:t>
                      </a:r>
                      <a:r>
                        <a:rPr lang="en-US" sz="1200" noProof="0" dirty="0">
                          <a:solidFill>
                            <a:srgbClr val="D9D9D9"/>
                          </a:solidFill>
                          <a:latin typeface="Arial" panose="020B0604020202020204" pitchFamily="34" charset="0"/>
                          <a:cs typeface="Arial" panose="020B0604020202020204" pitchFamily="34" charset="0"/>
                        </a:rPr>
                        <a:t> </a:t>
                      </a:r>
                      <a:r>
                        <a:rPr lang="en-US" sz="1200" u="sng" noProof="0" dirty="0">
                          <a:solidFill>
                            <a:srgbClr val="D9D9D9"/>
                          </a:solidFill>
                          <a:latin typeface="Arial" panose="020B0604020202020204" pitchFamily="34" charset="0"/>
                          <a:cs typeface="Arial" panose="020B0604020202020204" pitchFamily="34" charset="0"/>
                        </a:rPr>
                        <a:t>are outside the template’s printable area</a:t>
                      </a:r>
                      <a:r>
                        <a:rPr lang="en-US" sz="1200" noProof="0" dirty="0">
                          <a:solidFill>
                            <a:srgbClr val="D9D9D9"/>
                          </a:solidFill>
                          <a:latin typeface="Arial" panose="020B0604020202020204" pitchFamily="34" charset="0"/>
                          <a:cs typeface="Arial" panose="020B0604020202020204" pitchFamily="34" charset="0"/>
                        </a:rPr>
                        <a:t> and they will not be on the printed poster</a:t>
                      </a:r>
                      <a:r>
                        <a:rPr lang="en-US" sz="1200" baseline="0" noProof="0" dirty="0">
                          <a:solidFill>
                            <a:srgbClr val="D9D9D9"/>
                          </a:solidFill>
                          <a:latin typeface="Arial" panose="020B0604020202020204" pitchFamily="34" charset="0"/>
                          <a:cs typeface="Arial" panose="020B0604020202020204" pitchFamily="34" charset="0"/>
                        </a:rPr>
                        <a:t>. </a:t>
                      </a:r>
                      <a:endParaRPr lang="en-US" sz="1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2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endParaRPr lang="en-US" sz="1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200" baseline="0" noProof="0" dirty="0">
                          <a:solidFill>
                            <a:srgbClr val="D9D9D9"/>
                          </a:solidFill>
                          <a:latin typeface="Arial" panose="020B0604020202020204" pitchFamily="34" charset="0"/>
                          <a:cs typeface="Arial" panose="020B0604020202020204" pitchFamily="34" charset="0"/>
                        </a:rPr>
                        <a:t>To hide the guides click on the </a:t>
                      </a:r>
                      <a:r>
                        <a:rPr lang="en-US" sz="1200" b="1" baseline="0" noProof="0" dirty="0">
                          <a:solidFill>
                            <a:srgbClr val="D9D9D9"/>
                          </a:solidFill>
                          <a:latin typeface="Arial" panose="020B0604020202020204" pitchFamily="34" charset="0"/>
                          <a:cs typeface="Arial" panose="020B0604020202020204" pitchFamily="34" charset="0"/>
                        </a:rPr>
                        <a:t>Home</a:t>
                      </a:r>
                      <a:r>
                        <a:rPr lang="en-US" sz="12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200" b="1" baseline="0" noProof="0" dirty="0">
                          <a:solidFill>
                            <a:srgbClr val="D9D9D9"/>
                          </a:solidFill>
                          <a:latin typeface="Arial" panose="020B0604020202020204" pitchFamily="34" charset="0"/>
                          <a:cs typeface="Arial" panose="020B0604020202020204" pitchFamily="34" charset="0"/>
                        </a:rPr>
                        <a:t>Layout</a:t>
                      </a:r>
                      <a:r>
                        <a:rPr lang="en-US" sz="12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200" b="1" baseline="0" noProof="0" dirty="0">
                          <a:solidFill>
                            <a:srgbClr val="D9D9D9"/>
                          </a:solidFill>
                          <a:latin typeface="Arial" panose="020B0604020202020204" pitchFamily="34" charset="0"/>
                          <a:cs typeface="Arial" panose="020B0604020202020204" pitchFamily="34" charset="0"/>
                        </a:rPr>
                        <a:t>Without Guides </a:t>
                      </a:r>
                      <a:r>
                        <a:rPr lang="en-US" sz="1200" b="0" baseline="0" noProof="0" dirty="0">
                          <a:solidFill>
                            <a:srgbClr val="D9D9D9"/>
                          </a:solidFill>
                          <a:latin typeface="Arial" panose="020B0604020202020204" pitchFamily="34" charset="0"/>
                          <a:cs typeface="Arial" panose="020B0604020202020204" pitchFamily="34" charset="0"/>
                        </a:rPr>
                        <a:t>layout</a:t>
                      </a:r>
                      <a:r>
                        <a:rPr lang="en-US" sz="1200" baseline="0" noProof="0" dirty="0">
                          <a:solidFill>
                            <a:srgbClr val="D9D9D9"/>
                          </a:solidFill>
                          <a:latin typeface="Arial" panose="020B0604020202020204" pitchFamily="34" charset="0"/>
                          <a:cs typeface="Arial" panose="020B0604020202020204" pitchFamily="34" charset="0"/>
                        </a:rPr>
                        <a:t>.</a:t>
                      </a:r>
                      <a:endParaRPr lang="en-US" sz="12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r>
              <a:tr h="1407064">
                <a:tc>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vMerge="1">
                  <a:tcPr/>
                </a:tc>
              </a:tr>
              <a:tr h="1853928">
                <a:tc>
                  <a:txBody>
                    <a:bodyPr/>
                    <a:lstStyle/>
                    <a:p>
                      <a:r>
                        <a:rPr lang="en-US" sz="1400" b="1" dirty="0">
                          <a:solidFill>
                            <a:srgbClr val="FFC000"/>
                          </a:solidFill>
                          <a:latin typeface="Arial" panose="020B0604020202020204" pitchFamily="34" charset="0"/>
                          <a:cs typeface="Arial" panose="020B0604020202020204" pitchFamily="34" charset="0"/>
                        </a:rPr>
                        <a:t>How to</a:t>
                      </a:r>
                      <a:r>
                        <a:rPr lang="en-US" sz="1400" b="1" baseline="0" dirty="0">
                          <a:solidFill>
                            <a:srgbClr val="FFC000"/>
                          </a:solidFill>
                          <a:latin typeface="Arial" panose="020B0604020202020204" pitchFamily="34" charset="0"/>
                          <a:cs typeface="Arial" panose="020B0604020202020204" pitchFamily="34" charset="0"/>
                        </a:rPr>
                        <a:t> preview your poster prior to printing</a:t>
                      </a:r>
                      <a:endParaRPr lang="en-US" sz="1400" b="1" dirty="0">
                        <a:solidFill>
                          <a:srgbClr val="FFC000"/>
                        </a:solidFill>
                        <a:latin typeface="Arial" panose="020B0604020202020204" pitchFamily="34" charset="0"/>
                        <a:cs typeface="Arial" panose="020B0604020202020204" pitchFamily="34" charset="0"/>
                      </a:endParaRPr>
                    </a:p>
                    <a:p>
                      <a:r>
                        <a:rPr lang="en-US" sz="1200" dirty="0">
                          <a:solidFill>
                            <a:srgbClr val="D9D9D9"/>
                          </a:solidFill>
                          <a:latin typeface="Arial" panose="020B0604020202020204" pitchFamily="34" charset="0"/>
                          <a:cs typeface="Arial" panose="020B0604020202020204" pitchFamily="34" charset="0"/>
                        </a:rPr>
                        <a:t>You can preview your poster at any time by pressing the </a:t>
                      </a:r>
                      <a:r>
                        <a:rPr lang="en-US" sz="1200" dirty="0">
                          <a:solidFill>
                            <a:srgbClr val="FFC000"/>
                          </a:solidFill>
                          <a:latin typeface="Arial" panose="020B0604020202020204" pitchFamily="34" charset="0"/>
                          <a:cs typeface="Arial" panose="020B0604020202020204" pitchFamily="34" charset="0"/>
                        </a:rPr>
                        <a:t>F5 key</a:t>
                      </a:r>
                      <a:r>
                        <a:rPr lang="en-US" sz="12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200" dirty="0">
                          <a:solidFill>
                            <a:srgbClr val="FFC000"/>
                          </a:solidFill>
                          <a:latin typeface="Arial" panose="020B0604020202020204" pitchFamily="34" charset="0"/>
                          <a:cs typeface="Arial" panose="020B0604020202020204" pitchFamily="34" charset="0"/>
                        </a:rPr>
                        <a:t>ESC key </a:t>
                      </a:r>
                      <a:r>
                        <a:rPr lang="en-US" sz="1200" dirty="0">
                          <a:solidFill>
                            <a:srgbClr val="D9D9D9"/>
                          </a:solidFill>
                          <a:latin typeface="Arial" panose="020B0604020202020204" pitchFamily="34" charset="0"/>
                          <a:cs typeface="Arial" panose="020B0604020202020204" pitchFamily="34" charset="0"/>
                        </a:rPr>
                        <a:t>to exit Preview.</a:t>
                      </a:r>
                      <a:endParaRPr lang="en-US" sz="120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a:txBody>
                    <a:bodyPr/>
                    <a:lstStyle/>
                    <a:p>
                      <a:pPr algn="ctr"/>
                      <a:r>
                        <a:rPr lang="en-US" sz="6600" b="1" dirty="0">
                          <a:solidFill>
                            <a:srgbClr val="D9D9D9"/>
                          </a:solidFill>
                          <a:latin typeface="Arial" panose="020B0604020202020204" pitchFamily="34" charset="0"/>
                          <a:cs typeface="Arial" panose="020B0604020202020204" pitchFamily="34" charset="0"/>
                        </a:rPr>
                        <a:t>F5</a:t>
                      </a:r>
                      <a:r>
                        <a:rPr lang="en-US" sz="1200" baseline="0" dirty="0">
                          <a:solidFill>
                            <a:srgbClr val="D9D9D9"/>
                          </a:solidFill>
                          <a:latin typeface="Arial" panose="020B0604020202020204" pitchFamily="34" charset="0"/>
                          <a:cs typeface="Arial" panose="020B0604020202020204" pitchFamily="34" charset="0"/>
                        </a:rPr>
                        <a:t> </a:t>
                      </a:r>
                      <a:endParaRPr lang="en-US" sz="3200" dirty="0"/>
                    </a:p>
                  </a:txBody>
                  <a:tcPr marL="182880" marT="137160" anchor="ctr">
                    <a:solidFill>
                      <a:schemeClr val="tx1">
                        <a:lumMod val="95000"/>
                        <a:lumOff val="5000"/>
                      </a:schemeClr>
                    </a:solidFill>
                  </a:tcPr>
                </a:tc>
              </a:tr>
              <a:tr h="2764124">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1400" b="1" noProof="0" dirty="0">
                          <a:solidFill>
                            <a:srgbClr val="FFC000"/>
                          </a:solidFill>
                          <a:latin typeface="Arial" panose="020B0604020202020204"/>
                          <a:cs typeface="Arial" panose="020B0604020202020204"/>
                        </a:rPr>
                        <a:t>How to print your poster</a:t>
                      </a:r>
                      <a:endParaRPr lang="en-US" sz="14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200" noProof="0" dirty="0">
                          <a:solidFill>
                            <a:srgbClr val="D9D9D9"/>
                          </a:solidFill>
                          <a:latin typeface="Arial" panose="020B0604020202020204"/>
                          <a:cs typeface="Arial" panose="020B0604020202020204"/>
                        </a:rPr>
                        <a:t>When you are ready to have your poster printed go online to </a:t>
                      </a:r>
                      <a:r>
                        <a:rPr lang="en-US" sz="1200" noProof="0" dirty="0" err="1">
                          <a:solidFill>
                            <a:srgbClr val="FFC000"/>
                          </a:solidFill>
                          <a:latin typeface="Arial" panose="020B0604020202020204"/>
                          <a:cs typeface="Arial" panose="020B0604020202020204"/>
                        </a:rPr>
                        <a:t>PosterPresentations.com</a:t>
                      </a:r>
                      <a:r>
                        <a:rPr lang="en-US" sz="1200" noProof="0" dirty="0">
                          <a:solidFill>
                            <a:srgbClr val="D9D9D9"/>
                          </a:solidFill>
                          <a:latin typeface="Arial" panose="020B0604020202020204"/>
                          <a:cs typeface="Arial" panose="020B0604020202020204"/>
                        </a:rPr>
                        <a:t> and click on the "</a:t>
                      </a:r>
                      <a:r>
                        <a:rPr lang="en-US" sz="1200" noProof="0" dirty="0">
                          <a:solidFill>
                            <a:srgbClr val="FFC000"/>
                          </a:solidFill>
                          <a:latin typeface="Arial" panose="020B0604020202020204"/>
                          <a:cs typeface="Arial" panose="020B0604020202020204"/>
                        </a:rPr>
                        <a:t>Order Your Poster</a:t>
                      </a:r>
                      <a:r>
                        <a:rPr lang="en-US" sz="1200" noProof="0" dirty="0">
                          <a:solidFill>
                            <a:srgbClr val="D9D9D9"/>
                          </a:solidFill>
                          <a:latin typeface="Arial" panose="020B0604020202020204"/>
                          <a:cs typeface="Arial" panose="020B0604020202020204"/>
                        </a:rPr>
                        <a:t>" button. You can have your poster printed on professional papers, fabric for easy traveling and a variety of other materials. </a:t>
                      </a:r>
                      <a:endParaRPr lang="en-US" sz="120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1200" noProof="0" dirty="0">
                          <a:solidFill>
                            <a:srgbClr val="D9D9D9"/>
                          </a:solidFill>
                          <a:latin typeface="Arial" panose="020B0604020202020204"/>
                          <a:cs typeface="Arial" panose="020B0604020202020204"/>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endParaRPr lang="en-US" sz="120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br>
                        <a:rPr lang="en-US" sz="1200" noProof="0" dirty="0">
                          <a:solidFill>
                            <a:srgbClr val="D9D9D9"/>
                          </a:solidFill>
                          <a:latin typeface="Arial" panose="020B0604020202020204"/>
                          <a:cs typeface="Arial" panose="020B0604020202020204"/>
                        </a:rPr>
                      </a:br>
                      <a:r>
                        <a:rPr lang="en-US" sz="1200" noProof="0" dirty="0">
                          <a:solidFill>
                            <a:srgbClr val="D9D9D9"/>
                          </a:solidFill>
                          <a:latin typeface="Arial" panose="020B0604020202020204"/>
                          <a:cs typeface="Arial" panose="020B0604020202020204"/>
                        </a:rPr>
                        <a:t>Go to </a:t>
                      </a:r>
                      <a:r>
                        <a:rPr lang="en-US" sz="1200" noProof="0" dirty="0" err="1">
                          <a:solidFill>
                            <a:srgbClr val="FFC000"/>
                          </a:solidFill>
                          <a:latin typeface="Arial" panose="020B0604020202020204"/>
                          <a:cs typeface="Arial" panose="020B0604020202020204"/>
                        </a:rPr>
                        <a:t>PosterPresentations.com</a:t>
                      </a:r>
                      <a:r>
                        <a:rPr lang="en-US" sz="1200" noProof="0" dirty="0">
                          <a:solidFill>
                            <a:srgbClr val="D9D9D9"/>
                          </a:solidFill>
                          <a:latin typeface="Arial" panose="020B0604020202020204"/>
                          <a:cs typeface="Arial" panose="020B0604020202020204"/>
                        </a:rPr>
                        <a:t> for more information.</a:t>
                      </a:r>
                      <a:endParaRPr lang="en-US" sz="1200" noProof="0" dirty="0">
                        <a:solidFill>
                          <a:srgbClr val="D9D9D9"/>
                        </a:solidFill>
                        <a:latin typeface="Arial" panose="020B0604020202020204"/>
                        <a:cs typeface="Arial" panose="020B0604020202020204"/>
                      </a:endParaRPr>
                    </a:p>
                  </a:txBody>
                  <a:tcPr marL="182880" marT="137160">
                    <a:solidFill>
                      <a:srgbClr val="010101"/>
                    </a:solidFill>
                  </a:tcPr>
                </a:tc>
                <a:tc hMerge="1">
                  <a:tcPr/>
                </a:tc>
              </a:tr>
              <a:tr h="659987">
                <a:tc gridSpan="2">
                  <a:txBody>
                    <a:bodyPr/>
                    <a:lstStyle/>
                    <a:p>
                      <a:endParaRPr lang="en-US" sz="1200" dirty="0">
                        <a:solidFill>
                          <a:srgbClr val="1F3A4E"/>
                        </a:solidFill>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hMerge="1">
                  <a:tcPr/>
                </a:tc>
              </a:tr>
              <a:tr h="2073273">
                <a:tc>
                  <a:txBody>
                    <a:bodyPr/>
                    <a:lstStyle/>
                    <a:p>
                      <a:pPr>
                        <a:lnSpc>
                          <a:spcPts val="2600"/>
                        </a:lnSpc>
                      </a:pPr>
                      <a:r>
                        <a:rPr lang="en-US" sz="1100" dirty="0">
                          <a:solidFill>
                            <a:schemeClr val="bg1">
                              <a:lumMod val="85000"/>
                            </a:schemeClr>
                          </a:solidFill>
                          <a:latin typeface="Arial" panose="020B0604020202020204"/>
                          <a:cs typeface="Arial" panose="020B0604020202020204"/>
                        </a:rPr>
                        <a:t>© 2019</a:t>
                      </a:r>
                      <a:r>
                        <a:rPr lang="en-US" sz="1100" baseline="0" dirty="0">
                          <a:solidFill>
                            <a:schemeClr val="bg1">
                              <a:lumMod val="85000"/>
                            </a:schemeClr>
                          </a:solidFill>
                          <a:latin typeface="Arial" panose="020B0604020202020204"/>
                          <a:cs typeface="Arial" panose="020B0604020202020204"/>
                        </a:rPr>
                        <a:t> </a:t>
                      </a:r>
                      <a:r>
                        <a:rPr lang="en-US" sz="1100" dirty="0" err="1">
                          <a:solidFill>
                            <a:schemeClr val="bg1">
                              <a:lumMod val="85000"/>
                            </a:schemeClr>
                          </a:solidFill>
                          <a:latin typeface="Arial" panose="020B0604020202020204"/>
                          <a:cs typeface="Arial" panose="020B0604020202020204"/>
                        </a:rPr>
                        <a:t>PosterPresentations.com</a:t>
                      </a:r>
                      <a:br>
                        <a:rPr lang="en-US" sz="1100" dirty="0">
                          <a:solidFill>
                            <a:schemeClr val="bg1">
                              <a:lumMod val="85000"/>
                            </a:schemeClr>
                          </a:solidFill>
                          <a:latin typeface="Arial" panose="020B0604020202020204"/>
                          <a:cs typeface="Arial" panose="020B0604020202020204"/>
                        </a:rPr>
                      </a:br>
                      <a:r>
                        <a:rPr lang="en-US" sz="1100" dirty="0">
                          <a:solidFill>
                            <a:schemeClr val="bg1">
                              <a:lumMod val="85000"/>
                            </a:schemeClr>
                          </a:solidFill>
                          <a:latin typeface="Arial" panose="020B0604020202020204"/>
                          <a:cs typeface="Arial" panose="020B0604020202020204"/>
                        </a:rPr>
                        <a:t>2117 Fourth Street ,</a:t>
                      </a:r>
                      <a:r>
                        <a:rPr lang="en-US" sz="1100" baseline="0" dirty="0">
                          <a:solidFill>
                            <a:schemeClr val="bg1">
                              <a:lumMod val="85000"/>
                            </a:schemeClr>
                          </a:solidFill>
                          <a:latin typeface="Arial" panose="020B0604020202020204"/>
                          <a:cs typeface="Arial" panose="020B0604020202020204"/>
                        </a:rPr>
                        <a:t> STE C        </a:t>
                      </a:r>
                      <a:endParaRPr lang="en-US" sz="1100" baseline="0" dirty="0">
                        <a:solidFill>
                          <a:schemeClr val="bg1">
                            <a:lumMod val="85000"/>
                          </a:schemeClr>
                        </a:solidFill>
                        <a:latin typeface="Arial" panose="020B0604020202020204"/>
                        <a:cs typeface="Arial" panose="020B0604020202020204"/>
                      </a:endParaRPr>
                    </a:p>
                    <a:p>
                      <a:pPr>
                        <a:lnSpc>
                          <a:spcPts val="2600"/>
                        </a:lnSpc>
                      </a:pPr>
                      <a:r>
                        <a:rPr lang="en-US" sz="1100" baseline="0" dirty="0">
                          <a:solidFill>
                            <a:schemeClr val="bg1">
                              <a:lumMod val="85000"/>
                            </a:schemeClr>
                          </a:solidFill>
                          <a:latin typeface="Arial" panose="020B0604020202020204"/>
                          <a:cs typeface="Arial" panose="020B0604020202020204"/>
                        </a:rPr>
                        <a:t>Berkeley CA 94710 USA</a:t>
                      </a:r>
                      <a:endParaRPr lang="en-US" sz="1100" dirty="0">
                        <a:solidFill>
                          <a:schemeClr val="bg1">
                            <a:lumMod val="85000"/>
                          </a:schemeClr>
                        </a:solidFill>
                        <a:latin typeface="Arial" panose="020B0604020202020204"/>
                        <a:cs typeface="Arial" panose="020B0604020202020204"/>
                      </a:endParaRPr>
                    </a:p>
                  </a:txBody>
                  <a:tcPr marL="182880" marT="137160">
                    <a:solidFill>
                      <a:srgbClr val="010101"/>
                    </a:solidFill>
                  </a:tcPr>
                </a:tc>
                <a:tc>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1200" b="1" dirty="0">
                          <a:solidFill>
                            <a:srgbClr val="D0D0D0"/>
                          </a:solidFill>
                          <a:latin typeface="Arial" panose="020B0604020202020204"/>
                          <a:cs typeface="Arial" panose="020B0604020202020204"/>
                        </a:rPr>
                        <a:t>For complete tutorials</a:t>
                      </a:r>
                      <a:r>
                        <a:rPr lang="en-US" sz="1200" b="1" baseline="0" dirty="0">
                          <a:solidFill>
                            <a:srgbClr val="D0D0D0"/>
                          </a:solidFill>
                          <a:latin typeface="Arial" panose="020B0604020202020204"/>
                          <a:cs typeface="Arial" panose="020B0604020202020204"/>
                        </a:rPr>
                        <a:t> visit:</a:t>
                      </a:r>
                      <a:endParaRPr lang="en-US" sz="1200" b="1" baseline="0" dirty="0">
                        <a:solidFill>
                          <a:srgbClr val="D0D0D0"/>
                        </a:solidFill>
                        <a:latin typeface="Arial" panose="020B0604020202020204"/>
                        <a:cs typeface="Arial" panose="020B0604020202020204"/>
                      </a:endParaRPr>
                    </a:p>
                    <a:p>
                      <a:pPr marL="0" marR="0" indent="0" algn="l" defTabSz="4389120" rtl="0" eaLnBrk="1" fontAlgn="auto" latinLnBrk="0" hangingPunct="1">
                        <a:lnSpc>
                          <a:spcPct val="100000"/>
                        </a:lnSpc>
                        <a:spcBef>
                          <a:spcPts val="0"/>
                        </a:spcBef>
                        <a:spcAft>
                          <a:spcPts val="0"/>
                        </a:spcAft>
                        <a:buClrTx/>
                        <a:buSzTx/>
                        <a:buFontTx/>
                        <a:buNone/>
                        <a:defRPr/>
                      </a:pPr>
                      <a:r>
                        <a:rPr lang="en-US" sz="1050" b="1" dirty="0">
                          <a:solidFill>
                            <a:srgbClr val="FFC000"/>
                          </a:solidFill>
                          <a:latin typeface="Arial" panose="020B0604020202020204"/>
                          <a:cs typeface="Arial" panose="020B0604020202020204"/>
                        </a:rPr>
                        <a:t>https://</a:t>
                      </a:r>
                      <a:r>
                        <a:rPr lang="en-US" sz="1050" b="1" dirty="0" err="1">
                          <a:solidFill>
                            <a:srgbClr val="FFC000"/>
                          </a:solidFill>
                          <a:latin typeface="Arial" panose="020B0604020202020204"/>
                          <a:cs typeface="Arial" panose="020B0604020202020204"/>
                        </a:rPr>
                        <a:t>www.posterpresentations.com</a:t>
                      </a:r>
                      <a:r>
                        <a:rPr lang="en-US" sz="1050" b="1" dirty="0">
                          <a:solidFill>
                            <a:srgbClr val="FFC000"/>
                          </a:solidFill>
                          <a:latin typeface="Arial" panose="020B0604020202020204"/>
                          <a:cs typeface="Arial" panose="020B0604020202020204"/>
                        </a:rPr>
                        <a:t>/</a:t>
                      </a:r>
                      <a:r>
                        <a:rPr lang="en-US" sz="1050" b="1" dirty="0" err="1">
                          <a:solidFill>
                            <a:srgbClr val="FFC000"/>
                          </a:solidFill>
                          <a:latin typeface="Arial" panose="020B0604020202020204"/>
                          <a:cs typeface="Arial" panose="020B0604020202020204"/>
                        </a:rPr>
                        <a:t>helpdesk.html</a:t>
                      </a:r>
                      <a:endParaRPr lang="en-US" dirty="0"/>
                    </a:p>
                  </a:txBody>
                  <a:tcPr marL="182880" marT="137160">
                    <a:solidFill>
                      <a:srgbClr val="010101"/>
                    </a:solidFill>
                  </a:tcPr>
                </a:tc>
              </a:tr>
            </a:tbl>
          </a:graphicData>
        </a:graphic>
      </p:graphicFrame>
    </p:spTree>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ctr" defTabSz="1706880" rtl="0" eaLnBrk="1" latinLnBrk="0" hangingPunct="1">
        <a:spcBef>
          <a:spcPct val="0"/>
        </a:spcBef>
        <a:buNone/>
        <a:defRPr sz="3425" kern="1200">
          <a:solidFill>
            <a:schemeClr val="bg1"/>
          </a:solidFill>
          <a:latin typeface="Trebuchet MS" panose="020B0603020202020204" pitchFamily="34" charset="0"/>
          <a:ea typeface="+mj-ea"/>
          <a:cs typeface="+mj-cs"/>
        </a:defRPr>
      </a:lvl1pPr>
    </p:titleStyle>
    <p:bodyStyle>
      <a:lvl1pPr marL="296545" indent="-296545" algn="l" defTabSz="1706880" rtl="0" eaLnBrk="1" latinLnBrk="0" hangingPunct="1">
        <a:spcBef>
          <a:spcPct val="20000"/>
        </a:spcBef>
        <a:buFont typeface="Arial" panose="020B0604020202020204" pitchFamily="34" charset="0"/>
        <a:buChar char="•"/>
        <a:defRPr sz="1865" kern="1200">
          <a:solidFill>
            <a:schemeClr val="tx1"/>
          </a:solidFill>
          <a:latin typeface="+mn-lt"/>
          <a:ea typeface="+mn-ea"/>
          <a:cs typeface="+mn-cs"/>
        </a:defRPr>
      </a:lvl1pPr>
      <a:lvl2pPr marL="296545" indent="-296545" algn="l" defTabSz="1706880" rtl="0" eaLnBrk="1" latinLnBrk="0" hangingPunct="1">
        <a:spcBef>
          <a:spcPct val="20000"/>
        </a:spcBef>
        <a:buFont typeface="Arial" panose="020B0604020202020204" pitchFamily="34" charset="0"/>
        <a:buChar char="–"/>
        <a:defRPr sz="1555" kern="1200">
          <a:solidFill>
            <a:schemeClr val="tx1"/>
          </a:solidFill>
          <a:latin typeface="+mn-lt"/>
          <a:ea typeface="+mn-ea"/>
          <a:cs typeface="+mn-cs"/>
        </a:defRPr>
      </a:lvl2pPr>
      <a:lvl3pPr marL="296545" indent="-296545" algn="l" defTabSz="1706880" rtl="0" eaLnBrk="1" latinLnBrk="0" hangingPunct="1">
        <a:spcBef>
          <a:spcPct val="20000"/>
        </a:spcBef>
        <a:buFont typeface="Arial" panose="020B0604020202020204" pitchFamily="34" charset="0"/>
        <a:buChar char="•"/>
        <a:defRPr sz="1245" kern="1200">
          <a:solidFill>
            <a:schemeClr val="tx1"/>
          </a:solidFill>
          <a:latin typeface="+mn-lt"/>
          <a:ea typeface="+mn-ea"/>
          <a:cs typeface="+mn-cs"/>
        </a:defRPr>
      </a:lvl3pPr>
      <a:lvl4pPr marL="296545" indent="-296545" algn="l" defTabSz="1706880" rtl="0" eaLnBrk="1" latinLnBrk="0" hangingPunct="1">
        <a:spcBef>
          <a:spcPct val="20000"/>
        </a:spcBef>
        <a:buFont typeface="Arial" panose="020B0604020202020204" pitchFamily="34" charset="0"/>
        <a:buChar char="–"/>
        <a:defRPr sz="935" kern="1200">
          <a:solidFill>
            <a:schemeClr val="tx1"/>
          </a:solidFill>
          <a:latin typeface="+mn-lt"/>
          <a:ea typeface="+mn-ea"/>
          <a:cs typeface="+mn-cs"/>
        </a:defRPr>
      </a:lvl4pPr>
      <a:lvl5pPr marL="296545" indent="-296545" algn="l" defTabSz="1706880" rtl="0" eaLnBrk="1" latinLnBrk="0" hangingPunct="1">
        <a:spcBef>
          <a:spcPct val="20000"/>
        </a:spcBef>
        <a:buFont typeface="Arial" panose="020B0604020202020204" pitchFamily="34" charset="0"/>
        <a:buChar char="»"/>
        <a:defRPr sz="935" kern="1200">
          <a:solidFill>
            <a:schemeClr val="tx1"/>
          </a:solidFill>
          <a:latin typeface="+mn-lt"/>
          <a:ea typeface="+mn-ea"/>
          <a:cs typeface="+mn-cs"/>
        </a:defRPr>
      </a:lvl5pPr>
      <a:lvl6pPr marL="469392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6pPr>
      <a:lvl7pPr marL="554736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7pPr>
      <a:lvl8pPr marL="640080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8pPr>
      <a:lvl9pPr marL="725424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9pPr>
    </p:bodyStyle>
    <p:otherStyle>
      <a:defPPr>
        <a:defRPr lang="en-US"/>
      </a:defPPr>
      <a:lvl1pPr marL="0" algn="l" defTabSz="1706880" rtl="0" eaLnBrk="1" latinLnBrk="0" hangingPunct="1">
        <a:defRPr sz="3345" kern="1200">
          <a:solidFill>
            <a:schemeClr val="tx1"/>
          </a:solidFill>
          <a:latin typeface="+mn-lt"/>
          <a:ea typeface="+mn-ea"/>
          <a:cs typeface="+mn-cs"/>
        </a:defRPr>
      </a:lvl1pPr>
      <a:lvl2pPr marL="853440" algn="l" defTabSz="1706880" rtl="0" eaLnBrk="1" latinLnBrk="0" hangingPunct="1">
        <a:defRPr sz="3345" kern="1200">
          <a:solidFill>
            <a:schemeClr val="tx1"/>
          </a:solidFill>
          <a:latin typeface="+mn-lt"/>
          <a:ea typeface="+mn-ea"/>
          <a:cs typeface="+mn-cs"/>
        </a:defRPr>
      </a:lvl2pPr>
      <a:lvl3pPr marL="1706880" algn="l" defTabSz="1706880" rtl="0" eaLnBrk="1" latinLnBrk="0" hangingPunct="1">
        <a:defRPr sz="3345" kern="1200">
          <a:solidFill>
            <a:schemeClr val="tx1"/>
          </a:solidFill>
          <a:latin typeface="+mn-lt"/>
          <a:ea typeface="+mn-ea"/>
          <a:cs typeface="+mn-cs"/>
        </a:defRPr>
      </a:lvl3pPr>
      <a:lvl4pPr marL="2560320" algn="l" defTabSz="1706880" rtl="0" eaLnBrk="1" latinLnBrk="0" hangingPunct="1">
        <a:defRPr sz="3345" kern="1200">
          <a:solidFill>
            <a:schemeClr val="tx1"/>
          </a:solidFill>
          <a:latin typeface="+mn-lt"/>
          <a:ea typeface="+mn-ea"/>
          <a:cs typeface="+mn-cs"/>
        </a:defRPr>
      </a:lvl4pPr>
      <a:lvl5pPr marL="3413760" algn="l" defTabSz="1706880" rtl="0" eaLnBrk="1" latinLnBrk="0" hangingPunct="1">
        <a:defRPr sz="3345" kern="1200">
          <a:solidFill>
            <a:schemeClr val="tx1"/>
          </a:solidFill>
          <a:latin typeface="+mn-lt"/>
          <a:ea typeface="+mn-ea"/>
          <a:cs typeface="+mn-cs"/>
        </a:defRPr>
      </a:lvl5pPr>
      <a:lvl6pPr marL="4267200" algn="l" defTabSz="1706880" rtl="0" eaLnBrk="1" latinLnBrk="0" hangingPunct="1">
        <a:defRPr sz="3345" kern="1200">
          <a:solidFill>
            <a:schemeClr val="tx1"/>
          </a:solidFill>
          <a:latin typeface="+mn-lt"/>
          <a:ea typeface="+mn-ea"/>
          <a:cs typeface="+mn-cs"/>
        </a:defRPr>
      </a:lvl6pPr>
      <a:lvl7pPr marL="5120640" algn="l" defTabSz="1706880" rtl="0" eaLnBrk="1" latinLnBrk="0" hangingPunct="1">
        <a:defRPr sz="3345" kern="1200">
          <a:solidFill>
            <a:schemeClr val="tx1"/>
          </a:solidFill>
          <a:latin typeface="+mn-lt"/>
          <a:ea typeface="+mn-ea"/>
          <a:cs typeface="+mn-cs"/>
        </a:defRPr>
      </a:lvl7pPr>
      <a:lvl8pPr marL="5974080" algn="l" defTabSz="1706880" rtl="0" eaLnBrk="1" latinLnBrk="0" hangingPunct="1">
        <a:defRPr sz="3345" kern="1200">
          <a:solidFill>
            <a:schemeClr val="tx1"/>
          </a:solidFill>
          <a:latin typeface="+mn-lt"/>
          <a:ea typeface="+mn-ea"/>
          <a:cs typeface="+mn-cs"/>
        </a:defRPr>
      </a:lvl8pPr>
      <a:lvl9pPr marL="6827520" algn="l" defTabSz="1706880" rtl="0" eaLnBrk="1" latinLnBrk="0" hangingPunct="1">
        <a:defRPr sz="334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20000"/>
                <a:lumOff val="8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p:cNvSpPr>
            <a:spLocks noChangeArrowheads="1"/>
          </p:cNvSpPr>
          <p:nvPr userDrawn="1"/>
        </p:nvSpPr>
        <p:spPr bwMode="auto">
          <a:xfrm>
            <a:off x="0" y="0"/>
            <a:ext cx="27432000" cy="2400300"/>
          </a:xfrm>
          <a:prstGeom prst="rect">
            <a:avLst/>
          </a:prstGeom>
          <a:solidFill>
            <a:schemeClr val="accent1"/>
          </a:solidFill>
          <a:ln w="9525">
            <a:noFill/>
            <a:miter lim="800000"/>
          </a:ln>
          <a:effectLst/>
        </p:spPr>
        <p:txBody>
          <a:bodyPr wrap="none" lIns="35559" tIns="17779" rIns="35559" bIns="17779" anchor="ctr"/>
          <a:lstStyle/>
          <a:p>
            <a:pPr>
              <a:defRPr/>
            </a:pPr>
            <a:endParaRPr lang="en-US" sz="1910" dirty="0"/>
          </a:p>
        </p:txBody>
      </p:sp>
      <p:sp>
        <p:nvSpPr>
          <p:cNvPr id="13" name="Rounded Rectangle 12"/>
          <p:cNvSpPr/>
          <p:nvPr userDrawn="1"/>
        </p:nvSpPr>
        <p:spPr>
          <a:xfrm>
            <a:off x="244928" y="2687927"/>
            <a:ext cx="6554289" cy="13368338"/>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0"/>
          </a:p>
        </p:txBody>
      </p:sp>
      <p:cxnSp>
        <p:nvCxnSpPr>
          <p:cNvPr id="34" name="Straight Connector 33"/>
          <p:cNvCxnSpPr/>
          <p:nvPr userDrawn="1"/>
        </p:nvCxnSpPr>
        <p:spPr>
          <a:xfrm>
            <a:off x="0" y="2407349"/>
            <a:ext cx="274320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userDrawn="1"/>
        </p:nvSpPr>
        <p:spPr>
          <a:xfrm>
            <a:off x="7040880" y="2687927"/>
            <a:ext cx="6554289" cy="13368338"/>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0"/>
          </a:p>
        </p:txBody>
      </p:sp>
      <p:sp>
        <p:nvSpPr>
          <p:cNvPr id="17" name="Rounded Rectangle 16"/>
          <p:cNvSpPr/>
          <p:nvPr userDrawn="1"/>
        </p:nvSpPr>
        <p:spPr>
          <a:xfrm>
            <a:off x="13836831" y="2687927"/>
            <a:ext cx="6554289" cy="13368338"/>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0"/>
          </a:p>
        </p:txBody>
      </p:sp>
      <p:sp>
        <p:nvSpPr>
          <p:cNvPr id="18" name="Rounded Rectangle 17"/>
          <p:cNvSpPr/>
          <p:nvPr userDrawn="1"/>
        </p:nvSpPr>
        <p:spPr>
          <a:xfrm>
            <a:off x="20632783" y="2687927"/>
            <a:ext cx="6554289" cy="13368338"/>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0"/>
          </a:p>
        </p:txBody>
      </p:sp>
      <p:sp>
        <p:nvSpPr>
          <p:cNvPr id="11" name="Text Box 14"/>
          <p:cNvSpPr txBox="1">
            <a:spLocks noChangeArrowheads="1"/>
          </p:cNvSpPr>
          <p:nvPr userDrawn="1"/>
        </p:nvSpPr>
        <p:spPr bwMode="auto">
          <a:xfrm>
            <a:off x="451180" y="16138815"/>
            <a:ext cx="1309688" cy="156443"/>
          </a:xfrm>
          <a:prstGeom prst="rect">
            <a:avLst/>
          </a:prstGeom>
          <a:noFill/>
          <a:ln w="9525">
            <a:noFill/>
            <a:miter lim="800000"/>
          </a:ln>
          <a:effectLst/>
        </p:spPr>
        <p:txBody>
          <a:bodyPr wrap="square" lIns="35492" tIns="17743" rIns="35492" bIns="17743">
            <a:spAutoFit/>
          </a:bodyPr>
          <a:lstStyle/>
          <a:p>
            <a:pPr eaLnBrk="0" hangingPunct="0">
              <a:lnSpc>
                <a:spcPct val="65000"/>
              </a:lnSpc>
              <a:spcBef>
                <a:spcPct val="50000"/>
              </a:spcBef>
              <a:defRPr/>
            </a:pPr>
            <a:r>
              <a:rPr lang="en-US" sz="300" b="1" dirty="0">
                <a:solidFill>
                  <a:prstClr val="white">
                    <a:lumMod val="75000"/>
                  </a:prstClr>
                </a:solidFill>
                <a:latin typeface="Arial" panose="020B0604020202020204" pitchFamily="34" charset="0"/>
              </a:rPr>
              <a:t>RESEARCH POSTER PRESENTATION TEMPLATE © 2019</a:t>
            </a:r>
            <a:endParaRPr lang="en-US" sz="300" b="1" dirty="0">
              <a:solidFill>
                <a:prstClr val="white">
                  <a:lumMod val="75000"/>
                </a:prstClr>
              </a:solidFill>
              <a:latin typeface="Arial" panose="020B0604020202020204" pitchFamily="34" charset="0"/>
            </a:endParaRPr>
          </a:p>
          <a:p>
            <a:pPr eaLnBrk="0" hangingPunct="0">
              <a:lnSpc>
                <a:spcPct val="65000"/>
              </a:lnSpc>
              <a:spcBef>
                <a:spcPct val="50000"/>
              </a:spcBef>
              <a:defRPr/>
            </a:pPr>
            <a:r>
              <a:rPr lang="en-US" sz="500" b="1" dirty="0">
                <a:solidFill>
                  <a:prstClr val="white">
                    <a:lumMod val="75000"/>
                  </a:prstClr>
                </a:solidFill>
                <a:latin typeface="Arial" panose="020B0604020202020204" pitchFamily="34" charset="0"/>
              </a:rPr>
              <a:t>www.PosterPresentations.com</a:t>
            </a:r>
            <a:endParaRPr lang="en-US" sz="500" b="1" dirty="0">
              <a:solidFill>
                <a:prstClr val="white">
                  <a:lumMod val="75000"/>
                </a:prstClr>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51" r:id="rId1"/>
  </p:sldLayoutIdLst>
  <p:hf sldNum="0" hdr="0" dt="0"/>
  <p:txStyles>
    <p:titleStyle>
      <a:lvl1pPr algn="ctr" defTabSz="1706880" rtl="0" eaLnBrk="1" latinLnBrk="0" hangingPunct="1">
        <a:spcBef>
          <a:spcPct val="0"/>
        </a:spcBef>
        <a:buNone/>
        <a:defRPr sz="3425" kern="1200">
          <a:solidFill>
            <a:schemeClr val="bg1"/>
          </a:solidFill>
          <a:latin typeface="Trebuchet MS" panose="020B0603020202020204" pitchFamily="34" charset="0"/>
          <a:ea typeface="+mj-ea"/>
          <a:cs typeface="+mj-cs"/>
        </a:defRPr>
      </a:lvl1pPr>
    </p:titleStyle>
    <p:bodyStyle>
      <a:lvl1pPr marL="296545" indent="-296545" algn="l" defTabSz="1706880" rtl="0" eaLnBrk="1" latinLnBrk="0" hangingPunct="1">
        <a:spcBef>
          <a:spcPct val="20000"/>
        </a:spcBef>
        <a:buFont typeface="Arial" panose="020B0604020202020204" pitchFamily="34" charset="0"/>
        <a:buChar char="•"/>
        <a:defRPr sz="1865" kern="1200">
          <a:solidFill>
            <a:schemeClr val="tx1"/>
          </a:solidFill>
          <a:latin typeface="+mn-lt"/>
          <a:ea typeface="+mn-ea"/>
          <a:cs typeface="+mn-cs"/>
        </a:defRPr>
      </a:lvl1pPr>
      <a:lvl2pPr marL="296545" indent="-296545" algn="l" defTabSz="1706880" rtl="0" eaLnBrk="1" latinLnBrk="0" hangingPunct="1">
        <a:spcBef>
          <a:spcPct val="20000"/>
        </a:spcBef>
        <a:buFont typeface="Arial" panose="020B0604020202020204" pitchFamily="34" charset="0"/>
        <a:buChar char="–"/>
        <a:defRPr sz="1555" kern="1200">
          <a:solidFill>
            <a:schemeClr val="tx1"/>
          </a:solidFill>
          <a:latin typeface="+mn-lt"/>
          <a:ea typeface="+mn-ea"/>
          <a:cs typeface="+mn-cs"/>
        </a:defRPr>
      </a:lvl2pPr>
      <a:lvl3pPr marL="296545" indent="-296545" algn="l" defTabSz="1706880" rtl="0" eaLnBrk="1" latinLnBrk="0" hangingPunct="1">
        <a:spcBef>
          <a:spcPct val="20000"/>
        </a:spcBef>
        <a:buFont typeface="Arial" panose="020B0604020202020204" pitchFamily="34" charset="0"/>
        <a:buChar char="•"/>
        <a:defRPr sz="1245" kern="1200">
          <a:solidFill>
            <a:schemeClr val="tx1"/>
          </a:solidFill>
          <a:latin typeface="+mn-lt"/>
          <a:ea typeface="+mn-ea"/>
          <a:cs typeface="+mn-cs"/>
        </a:defRPr>
      </a:lvl3pPr>
      <a:lvl4pPr marL="296545" indent="-296545" algn="l" defTabSz="1706880" rtl="0" eaLnBrk="1" latinLnBrk="0" hangingPunct="1">
        <a:spcBef>
          <a:spcPct val="20000"/>
        </a:spcBef>
        <a:buFont typeface="Arial" panose="020B0604020202020204" pitchFamily="34" charset="0"/>
        <a:buChar char="–"/>
        <a:defRPr sz="935" kern="1200">
          <a:solidFill>
            <a:schemeClr val="tx1"/>
          </a:solidFill>
          <a:latin typeface="+mn-lt"/>
          <a:ea typeface="+mn-ea"/>
          <a:cs typeface="+mn-cs"/>
        </a:defRPr>
      </a:lvl4pPr>
      <a:lvl5pPr marL="296545" indent="-296545" algn="l" defTabSz="1706880" rtl="0" eaLnBrk="1" latinLnBrk="0" hangingPunct="1">
        <a:spcBef>
          <a:spcPct val="20000"/>
        </a:spcBef>
        <a:buFont typeface="Arial" panose="020B0604020202020204" pitchFamily="34" charset="0"/>
        <a:buChar char="»"/>
        <a:defRPr sz="935" kern="1200">
          <a:solidFill>
            <a:schemeClr val="tx1"/>
          </a:solidFill>
          <a:latin typeface="+mn-lt"/>
          <a:ea typeface="+mn-ea"/>
          <a:cs typeface="+mn-cs"/>
        </a:defRPr>
      </a:lvl5pPr>
      <a:lvl6pPr marL="469392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6pPr>
      <a:lvl7pPr marL="554736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7pPr>
      <a:lvl8pPr marL="640080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8pPr>
      <a:lvl9pPr marL="725424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9pPr>
    </p:bodyStyle>
    <p:otherStyle>
      <a:defPPr>
        <a:defRPr lang="en-US"/>
      </a:defPPr>
      <a:lvl1pPr marL="0" algn="l" defTabSz="1706880" rtl="0" eaLnBrk="1" latinLnBrk="0" hangingPunct="1">
        <a:defRPr sz="3345" kern="1200">
          <a:solidFill>
            <a:schemeClr val="tx1"/>
          </a:solidFill>
          <a:latin typeface="+mn-lt"/>
          <a:ea typeface="+mn-ea"/>
          <a:cs typeface="+mn-cs"/>
        </a:defRPr>
      </a:lvl1pPr>
      <a:lvl2pPr marL="853440" algn="l" defTabSz="1706880" rtl="0" eaLnBrk="1" latinLnBrk="0" hangingPunct="1">
        <a:defRPr sz="3345" kern="1200">
          <a:solidFill>
            <a:schemeClr val="tx1"/>
          </a:solidFill>
          <a:latin typeface="+mn-lt"/>
          <a:ea typeface="+mn-ea"/>
          <a:cs typeface="+mn-cs"/>
        </a:defRPr>
      </a:lvl2pPr>
      <a:lvl3pPr marL="1706880" algn="l" defTabSz="1706880" rtl="0" eaLnBrk="1" latinLnBrk="0" hangingPunct="1">
        <a:defRPr sz="3345" kern="1200">
          <a:solidFill>
            <a:schemeClr val="tx1"/>
          </a:solidFill>
          <a:latin typeface="+mn-lt"/>
          <a:ea typeface="+mn-ea"/>
          <a:cs typeface="+mn-cs"/>
        </a:defRPr>
      </a:lvl3pPr>
      <a:lvl4pPr marL="2560320" algn="l" defTabSz="1706880" rtl="0" eaLnBrk="1" latinLnBrk="0" hangingPunct="1">
        <a:defRPr sz="3345" kern="1200">
          <a:solidFill>
            <a:schemeClr val="tx1"/>
          </a:solidFill>
          <a:latin typeface="+mn-lt"/>
          <a:ea typeface="+mn-ea"/>
          <a:cs typeface="+mn-cs"/>
        </a:defRPr>
      </a:lvl4pPr>
      <a:lvl5pPr marL="3413760" algn="l" defTabSz="1706880" rtl="0" eaLnBrk="1" latinLnBrk="0" hangingPunct="1">
        <a:defRPr sz="3345" kern="1200">
          <a:solidFill>
            <a:schemeClr val="tx1"/>
          </a:solidFill>
          <a:latin typeface="+mn-lt"/>
          <a:ea typeface="+mn-ea"/>
          <a:cs typeface="+mn-cs"/>
        </a:defRPr>
      </a:lvl5pPr>
      <a:lvl6pPr marL="4267200" algn="l" defTabSz="1706880" rtl="0" eaLnBrk="1" latinLnBrk="0" hangingPunct="1">
        <a:defRPr sz="3345" kern="1200">
          <a:solidFill>
            <a:schemeClr val="tx1"/>
          </a:solidFill>
          <a:latin typeface="+mn-lt"/>
          <a:ea typeface="+mn-ea"/>
          <a:cs typeface="+mn-cs"/>
        </a:defRPr>
      </a:lvl6pPr>
      <a:lvl7pPr marL="5120640" algn="l" defTabSz="1706880" rtl="0" eaLnBrk="1" latinLnBrk="0" hangingPunct="1">
        <a:defRPr sz="3345" kern="1200">
          <a:solidFill>
            <a:schemeClr val="tx1"/>
          </a:solidFill>
          <a:latin typeface="+mn-lt"/>
          <a:ea typeface="+mn-ea"/>
          <a:cs typeface="+mn-cs"/>
        </a:defRPr>
      </a:lvl7pPr>
      <a:lvl8pPr marL="5974080" algn="l" defTabSz="1706880" rtl="0" eaLnBrk="1" latinLnBrk="0" hangingPunct="1">
        <a:defRPr sz="3345" kern="1200">
          <a:solidFill>
            <a:schemeClr val="tx1"/>
          </a:solidFill>
          <a:latin typeface="+mn-lt"/>
          <a:ea typeface="+mn-ea"/>
          <a:cs typeface="+mn-cs"/>
        </a:defRPr>
      </a:lvl8pPr>
      <a:lvl9pPr marL="6827520" algn="l" defTabSz="1706880" rtl="0" eaLnBrk="1" latinLnBrk="0" hangingPunct="1">
        <a:defRPr sz="334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sv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8.png"/><Relationship Id="rId12" Type="http://schemas.openxmlformats.org/officeDocument/2006/relationships/slideLayout" Target="../slideLayouts/slideLayout2.xml"/><Relationship Id="rId11" Type="http://schemas.openxmlformats.org/officeDocument/2006/relationships/image" Target="../media/image17.png"/><Relationship Id="rId10" Type="http://schemas.openxmlformats.org/officeDocument/2006/relationships/image" Target="../media/image16.sv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20000"/>
                <a:lumOff val="80000"/>
              </a:schemeClr>
            </a:gs>
            <a:gs pos="99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19" name="Text Placeholder 4"/>
          <p:cNvSpPr txBox="1"/>
          <p:nvPr/>
        </p:nvSpPr>
        <p:spPr>
          <a:xfrm>
            <a:off x="232932" y="4829707"/>
            <a:ext cx="6523012" cy="769441"/>
          </a:xfrm>
          <a:prstGeom prst="rect">
            <a:avLst/>
          </a:prstGeom>
        </p:spPr>
        <p:txBody>
          <a:bodyPr wrap="square">
            <a:spAutoFit/>
          </a:bodyPr>
          <a:lstStyle>
            <a:lvl1pPr marL="0" indent="0" algn="ctr" defTabSz="1706880" rtl="0" eaLnBrk="1" latinLnBrk="0" hangingPunct="1">
              <a:spcBef>
                <a:spcPct val="20000"/>
              </a:spcBef>
              <a:buFont typeface="Arial" panose="020B0604020202020204" pitchFamily="34" charset="0"/>
              <a:buNone/>
              <a:defRPr lang="en-US" sz="1800" b="1" kern="1200" dirty="0">
                <a:solidFill>
                  <a:schemeClr val="accent1">
                    <a:lumMod val="50000"/>
                  </a:schemeClr>
                </a:solidFill>
                <a:latin typeface="+mj-lt"/>
                <a:ea typeface="+mn-ea"/>
                <a:cs typeface="+mn-cs"/>
              </a:defRPr>
            </a:lvl1pPr>
            <a:lvl2pPr marL="296545" indent="-296545" algn="l" defTabSz="1706880" rtl="0" eaLnBrk="1" latinLnBrk="0" hangingPunct="1">
              <a:spcBef>
                <a:spcPct val="20000"/>
              </a:spcBef>
              <a:buFont typeface="Arial" panose="020B0604020202020204" pitchFamily="34" charset="0"/>
              <a:buChar char="–"/>
              <a:defRPr lang="en-US" sz="3200" kern="1200" smtClean="0">
                <a:solidFill>
                  <a:schemeClr val="tx1"/>
                </a:solidFill>
                <a:latin typeface="+mn-lt"/>
                <a:ea typeface="+mn-ea"/>
                <a:cs typeface="+mn-cs"/>
              </a:defRPr>
            </a:lvl2pPr>
            <a:lvl3pPr marL="296545" indent="-296545" algn="l" defTabSz="1706880" rtl="0" eaLnBrk="1" latinLnBrk="0" hangingPunct="1">
              <a:spcBef>
                <a:spcPct val="20000"/>
              </a:spcBef>
              <a:buFont typeface="Arial" panose="020B0604020202020204" pitchFamily="34" charset="0"/>
              <a:buChar char="•"/>
              <a:defRPr lang="en-US" sz="2000" kern="1200" smtClean="0">
                <a:solidFill>
                  <a:schemeClr val="tx1"/>
                </a:solidFill>
                <a:latin typeface="+mn-lt"/>
                <a:ea typeface="+mn-ea"/>
                <a:cs typeface="+mn-cs"/>
              </a:defRPr>
            </a:lvl3pPr>
            <a:lvl4pPr marL="296545" indent="-296545" algn="l" defTabSz="1706880" rtl="0" eaLnBrk="1" latinLnBrk="0" hangingPunct="1">
              <a:spcBef>
                <a:spcPct val="20000"/>
              </a:spcBef>
              <a:buFont typeface="Arial" panose="020B0604020202020204" pitchFamily="34" charset="0"/>
              <a:buChar char="–"/>
              <a:defRPr lang="en-US" sz="1600" kern="1200" smtClean="0">
                <a:solidFill>
                  <a:schemeClr val="tx1"/>
                </a:solidFill>
                <a:latin typeface="+mn-lt"/>
                <a:ea typeface="+mn-ea"/>
                <a:cs typeface="+mn-cs"/>
              </a:defRPr>
            </a:lvl4pPr>
            <a:lvl5pPr marL="296545" indent="-296545" algn="l" defTabSz="1706880" rtl="0" eaLnBrk="1" latinLnBrk="0" hangingPunct="1">
              <a:spcBef>
                <a:spcPct val="20000"/>
              </a:spcBef>
              <a:buFont typeface="Arial" panose="020B0604020202020204" pitchFamily="34" charset="0"/>
              <a:buChar char="»"/>
              <a:defRPr lang="en-US" sz="1600" kern="1200">
                <a:solidFill>
                  <a:schemeClr val="tx1"/>
                </a:solidFill>
                <a:latin typeface="+mn-lt"/>
                <a:ea typeface="+mn-ea"/>
                <a:cs typeface="+mn-cs"/>
              </a:defRPr>
            </a:lvl5pPr>
            <a:lvl6pPr marL="469392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6pPr>
            <a:lvl7pPr marL="554736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7pPr>
            <a:lvl8pPr marL="640080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8pPr>
            <a:lvl9pPr marL="725424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9pPr>
          </a:lstStyle>
          <a:p>
            <a:pPr marL="0" marR="0" lvl="0" indent="0" algn="ctr" defTabSz="170688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IN" sz="4400" b="1" i="0" u="none" strike="noStrike" kern="1200" cap="none" spc="0" normalizeH="0" baseline="0" noProof="0" dirty="0">
                <a:ln>
                  <a:noFill/>
                </a:ln>
                <a:solidFill>
                  <a:srgbClr val="4472C4">
                    <a:lumMod val="50000"/>
                  </a:srgbClr>
                </a:solidFill>
                <a:effectLst/>
                <a:uLnTx/>
                <a:uFillTx/>
                <a:latin typeface="Times New Roman" panose="02020603050405020304" pitchFamily="18" charset="0"/>
                <a:cs typeface="Times New Roman" panose="02020603050405020304" pitchFamily="18" charset="0"/>
              </a:rPr>
              <a:t>Introduction or Abstract </a:t>
            </a:r>
            <a:endParaRPr kumimoji="0" lang="en-IN" sz="4400" b="1" i="0" u="none" strike="noStrike" kern="1200" cap="none" spc="0" normalizeH="0" baseline="0" noProof="0" dirty="0">
              <a:ln>
                <a:noFill/>
              </a:ln>
              <a:solidFill>
                <a:srgbClr val="4472C4">
                  <a:lumMod val="50000"/>
                </a:srgbClr>
              </a:solidFill>
              <a:effectLst/>
              <a:uLnTx/>
              <a:uFillTx/>
              <a:latin typeface="Times New Roman" panose="02020603050405020304" pitchFamily="18" charset="0"/>
              <a:cs typeface="Times New Roman" panose="02020603050405020304" pitchFamily="18" charset="0"/>
            </a:endParaRPr>
          </a:p>
        </p:txBody>
      </p:sp>
      <p:sp>
        <p:nvSpPr>
          <p:cNvPr id="20" name="Text Placeholder 5"/>
          <p:cNvSpPr txBox="1"/>
          <p:nvPr/>
        </p:nvSpPr>
        <p:spPr>
          <a:xfrm>
            <a:off x="257810" y="5739130"/>
            <a:ext cx="6523990" cy="5160645"/>
          </a:xfrm>
          <a:prstGeom prst="rect">
            <a:avLst/>
          </a:prstGeom>
          <a:ln w="38100">
            <a:solidFill>
              <a:schemeClr val="tx1"/>
            </a:solidFill>
          </a:ln>
        </p:spPr>
        <p:txBody>
          <a:bodyPr wrap="square" lIns="365760" tIns="365760" rIns="365760" bIns="365760">
            <a:noAutofit/>
          </a:bodyPr>
          <a:lstStyle>
            <a:lvl1pPr marL="0" indent="0" algn="l" defTabSz="1706880" rtl="0" eaLnBrk="1" latinLnBrk="0" hangingPunct="1">
              <a:spcBef>
                <a:spcPct val="20000"/>
              </a:spcBef>
              <a:buFont typeface="Arial" panose="020B0604020202020204" pitchFamily="34" charset="0"/>
              <a:buNone/>
              <a:defRPr lang="en-US" sz="1800" kern="1200" dirty="0">
                <a:solidFill>
                  <a:schemeClr val="tx1"/>
                </a:solidFill>
                <a:latin typeface="+mn-lt"/>
                <a:ea typeface="+mn-ea"/>
                <a:cs typeface="+mn-cs"/>
              </a:defRPr>
            </a:lvl1pPr>
            <a:lvl2pPr marL="462280" indent="-231775" algn="l" defTabSz="1706880" rtl="0" eaLnBrk="1" latinLnBrk="0" hangingPunct="1">
              <a:spcBef>
                <a:spcPct val="20000"/>
              </a:spcBef>
              <a:buFont typeface="Arial" panose="020B0604020202020204" pitchFamily="34" charset="0"/>
              <a:buChar char="–"/>
              <a:defRPr lang="en-US" sz="1400" kern="1200" dirty="0">
                <a:solidFill>
                  <a:schemeClr val="tx1"/>
                </a:solidFill>
                <a:latin typeface="+mn-lt"/>
                <a:ea typeface="+mn-ea"/>
                <a:cs typeface="+mn-cs"/>
              </a:defRPr>
            </a:lvl2pPr>
            <a:lvl3pPr marL="462280" indent="-231775" algn="l" defTabSz="1706880" rtl="0" eaLnBrk="1" latinLnBrk="0" hangingPunct="1">
              <a:spcBef>
                <a:spcPct val="20000"/>
              </a:spcBef>
              <a:buFont typeface="Arial" panose="020B0604020202020204" pitchFamily="34" charset="0"/>
              <a:buChar char="•"/>
              <a:defRPr lang="en-US" sz="1100" kern="1200" dirty="0">
                <a:solidFill>
                  <a:schemeClr val="tx1"/>
                </a:solidFill>
                <a:latin typeface="+mn-lt"/>
                <a:ea typeface="+mn-ea"/>
                <a:cs typeface="+mn-cs"/>
              </a:defRPr>
            </a:lvl3pPr>
            <a:lvl4pPr marL="462280" indent="-231775" algn="l" defTabSz="1706880" rtl="0" eaLnBrk="1" latinLnBrk="0" hangingPunct="1">
              <a:spcBef>
                <a:spcPct val="20000"/>
              </a:spcBef>
              <a:buFont typeface="Arial" panose="020B0604020202020204" pitchFamily="34" charset="0"/>
              <a:buChar char="–"/>
              <a:defRPr lang="en-US" sz="900" kern="1200" dirty="0">
                <a:solidFill>
                  <a:schemeClr val="tx1"/>
                </a:solidFill>
                <a:latin typeface="+mn-lt"/>
                <a:ea typeface="+mn-ea"/>
                <a:cs typeface="+mn-cs"/>
              </a:defRPr>
            </a:lvl4pPr>
            <a:lvl5pPr marL="462280" indent="-231775" algn="l" defTabSz="1706880" rtl="0" eaLnBrk="1" latinLnBrk="0" hangingPunct="1">
              <a:spcBef>
                <a:spcPct val="20000"/>
              </a:spcBef>
              <a:buFont typeface="Arial" panose="020B0604020202020204" pitchFamily="34" charset="0"/>
              <a:buChar char="»"/>
              <a:defRPr lang="en-US" sz="900" kern="1200" dirty="0">
                <a:solidFill>
                  <a:schemeClr val="tx1"/>
                </a:solidFill>
                <a:latin typeface="+mn-lt"/>
                <a:ea typeface="+mn-ea"/>
                <a:cs typeface="+mn-cs"/>
              </a:defRPr>
            </a:lvl5pPr>
            <a:lvl6pPr marL="469392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6pPr>
            <a:lvl7pPr marL="554736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7pPr>
            <a:lvl8pPr marL="640080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8pPr>
            <a:lvl9pPr marL="725424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9pPr>
          </a:lstStyle>
          <a:p>
            <a:pPr marL="0" marR="0" lvl="0" indent="0" algn="just" defTabSz="170688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MatriCare AI is an AI-driven healthcare solution designed to predict labor-related complications in expectant mothers. By analyzing medical history, pregnancy data, and relevant health parameters, the system helps doctors and healthcare providers identify potential risks early. This enables timely interventions, reduces maternal and fetal complications, and supports safer, more informed decision-making during pregnancy.</a:t>
            </a:r>
            <a:endPar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
        <p:nvSpPr>
          <p:cNvPr id="21" name="Text Placeholder 6"/>
          <p:cNvSpPr txBox="1"/>
          <p:nvPr/>
        </p:nvSpPr>
        <p:spPr>
          <a:xfrm>
            <a:off x="257916" y="11039288"/>
            <a:ext cx="6524064" cy="769441"/>
          </a:xfrm>
          <a:prstGeom prst="rect">
            <a:avLst/>
          </a:prstGeom>
        </p:spPr>
        <p:txBody>
          <a:bodyPr wrap="square">
            <a:spAutoFit/>
          </a:bodyPr>
          <a:lstStyle>
            <a:lvl1pPr marL="0" indent="0" algn="ctr" defTabSz="1706880" rtl="0" eaLnBrk="1" latinLnBrk="0" hangingPunct="1">
              <a:spcBef>
                <a:spcPct val="20000"/>
              </a:spcBef>
              <a:buFont typeface="Arial" panose="020B0604020202020204" pitchFamily="34" charset="0"/>
              <a:buNone/>
              <a:defRPr lang="en-US" sz="1800" b="1" kern="1200" dirty="0">
                <a:solidFill>
                  <a:schemeClr val="accent1">
                    <a:lumMod val="50000"/>
                  </a:schemeClr>
                </a:solidFill>
                <a:latin typeface="+mj-lt"/>
                <a:ea typeface="+mn-ea"/>
                <a:cs typeface="+mn-cs"/>
              </a:defRPr>
            </a:lvl1pPr>
            <a:lvl2pPr marL="296545" indent="-296545" algn="l" defTabSz="1706880" rtl="0" eaLnBrk="1" latinLnBrk="0" hangingPunct="1">
              <a:spcBef>
                <a:spcPct val="20000"/>
              </a:spcBef>
              <a:buFont typeface="Arial" panose="020B0604020202020204" pitchFamily="34" charset="0"/>
              <a:buChar char="–"/>
              <a:defRPr lang="en-US" sz="3200" kern="1200" smtClean="0">
                <a:solidFill>
                  <a:schemeClr val="tx1"/>
                </a:solidFill>
                <a:latin typeface="+mn-lt"/>
                <a:ea typeface="+mn-ea"/>
                <a:cs typeface="+mn-cs"/>
              </a:defRPr>
            </a:lvl2pPr>
            <a:lvl3pPr marL="296545" indent="-296545" algn="l" defTabSz="1706880" rtl="0" eaLnBrk="1" latinLnBrk="0" hangingPunct="1">
              <a:spcBef>
                <a:spcPct val="20000"/>
              </a:spcBef>
              <a:buFont typeface="Arial" panose="020B0604020202020204" pitchFamily="34" charset="0"/>
              <a:buChar char="•"/>
              <a:defRPr lang="en-US" sz="2000" kern="1200" smtClean="0">
                <a:solidFill>
                  <a:schemeClr val="tx1"/>
                </a:solidFill>
                <a:latin typeface="+mn-lt"/>
                <a:ea typeface="+mn-ea"/>
                <a:cs typeface="+mn-cs"/>
              </a:defRPr>
            </a:lvl3pPr>
            <a:lvl4pPr marL="296545" indent="-296545" algn="l" defTabSz="1706880" rtl="0" eaLnBrk="1" latinLnBrk="0" hangingPunct="1">
              <a:spcBef>
                <a:spcPct val="20000"/>
              </a:spcBef>
              <a:buFont typeface="Arial" panose="020B0604020202020204" pitchFamily="34" charset="0"/>
              <a:buChar char="–"/>
              <a:defRPr lang="en-US" sz="1600" kern="1200" smtClean="0">
                <a:solidFill>
                  <a:schemeClr val="tx1"/>
                </a:solidFill>
                <a:latin typeface="+mn-lt"/>
                <a:ea typeface="+mn-ea"/>
                <a:cs typeface="+mn-cs"/>
              </a:defRPr>
            </a:lvl4pPr>
            <a:lvl5pPr marL="296545" indent="-296545" algn="l" defTabSz="1706880" rtl="0" eaLnBrk="1" latinLnBrk="0" hangingPunct="1">
              <a:spcBef>
                <a:spcPct val="20000"/>
              </a:spcBef>
              <a:buFont typeface="Arial" panose="020B0604020202020204" pitchFamily="34" charset="0"/>
              <a:buChar char="»"/>
              <a:defRPr lang="en-US" sz="1600" kern="1200">
                <a:solidFill>
                  <a:schemeClr val="tx1"/>
                </a:solidFill>
                <a:latin typeface="+mn-lt"/>
                <a:ea typeface="+mn-ea"/>
                <a:cs typeface="+mn-cs"/>
              </a:defRPr>
            </a:lvl5pPr>
            <a:lvl6pPr marL="469392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6pPr>
            <a:lvl7pPr marL="554736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7pPr>
            <a:lvl8pPr marL="640080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8pPr>
            <a:lvl9pPr marL="725424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9pPr>
          </a:lstStyle>
          <a:p>
            <a:pPr marL="0" marR="0" lvl="0" indent="0" algn="ctr" defTabSz="170688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IN" sz="4400" b="1" i="0" u="none" strike="noStrike" kern="1200" cap="none" spc="0" normalizeH="0" baseline="0" noProof="0" dirty="0">
                <a:ln>
                  <a:noFill/>
                </a:ln>
                <a:solidFill>
                  <a:srgbClr val="4472C4">
                    <a:lumMod val="50000"/>
                  </a:srgbClr>
                </a:solidFill>
                <a:effectLst/>
                <a:uLnTx/>
                <a:uFillTx/>
                <a:latin typeface="Times New Roman" panose="02020603050405020304" pitchFamily="18" charset="0"/>
                <a:cs typeface="Times New Roman" panose="02020603050405020304" pitchFamily="18" charset="0"/>
              </a:rPr>
              <a:t>Objective</a:t>
            </a:r>
            <a:endParaRPr kumimoji="0" lang="en-IN" sz="4400" b="1" i="0" u="none" strike="noStrike" kern="1200" cap="none" spc="0" normalizeH="0" baseline="0" noProof="0" dirty="0">
              <a:ln>
                <a:noFill/>
              </a:ln>
              <a:solidFill>
                <a:srgbClr val="4472C4">
                  <a:lumMod val="50000"/>
                </a:srgbClr>
              </a:solidFill>
              <a:effectLst/>
              <a:uLnTx/>
              <a:uFillTx/>
              <a:latin typeface="Times New Roman" panose="02020603050405020304" pitchFamily="18" charset="0"/>
              <a:cs typeface="Times New Roman" panose="02020603050405020304" pitchFamily="18" charset="0"/>
            </a:endParaRPr>
          </a:p>
        </p:txBody>
      </p:sp>
      <p:sp>
        <p:nvSpPr>
          <p:cNvPr id="22" name="Text Placeholder 7"/>
          <p:cNvSpPr txBox="1"/>
          <p:nvPr/>
        </p:nvSpPr>
        <p:spPr>
          <a:xfrm>
            <a:off x="231881" y="11837442"/>
            <a:ext cx="6549919" cy="4332605"/>
          </a:xfrm>
          <a:prstGeom prst="rect">
            <a:avLst/>
          </a:prstGeom>
          <a:ln w="38100">
            <a:solidFill>
              <a:schemeClr val="tx1"/>
            </a:solidFill>
          </a:ln>
        </p:spPr>
        <p:txBody>
          <a:bodyPr wrap="square" lIns="365760" tIns="365760" rIns="365760" bIns="365760">
            <a:spAutoFit/>
          </a:bodyPr>
          <a:lstStyle>
            <a:lvl1pPr marL="0" indent="0" algn="l" defTabSz="1706880" rtl="0" eaLnBrk="1" latinLnBrk="0" hangingPunct="1">
              <a:spcBef>
                <a:spcPct val="20000"/>
              </a:spcBef>
              <a:buFont typeface="Arial" panose="020B0604020202020204" pitchFamily="34" charset="0"/>
              <a:buNone/>
              <a:defRPr lang="en-US" sz="1800" kern="1200" dirty="0">
                <a:solidFill>
                  <a:schemeClr val="tx1"/>
                </a:solidFill>
                <a:latin typeface="+mn-lt"/>
                <a:ea typeface="+mn-ea"/>
                <a:cs typeface="+mn-cs"/>
              </a:defRPr>
            </a:lvl1pPr>
            <a:lvl2pPr marL="462280" indent="-231775" algn="l" defTabSz="1706880" rtl="0" eaLnBrk="1" latinLnBrk="0" hangingPunct="1">
              <a:spcBef>
                <a:spcPct val="20000"/>
              </a:spcBef>
              <a:buFont typeface="Arial" panose="020B0604020202020204" pitchFamily="34" charset="0"/>
              <a:buChar char="–"/>
              <a:defRPr lang="en-US" sz="1400" kern="1200" dirty="0">
                <a:solidFill>
                  <a:schemeClr val="tx1"/>
                </a:solidFill>
                <a:latin typeface="+mn-lt"/>
                <a:ea typeface="+mn-ea"/>
                <a:cs typeface="+mn-cs"/>
              </a:defRPr>
            </a:lvl2pPr>
            <a:lvl3pPr marL="462280" indent="-231775" algn="l" defTabSz="1706880" rtl="0" eaLnBrk="1" latinLnBrk="0" hangingPunct="1">
              <a:spcBef>
                <a:spcPct val="20000"/>
              </a:spcBef>
              <a:buFont typeface="Arial" panose="020B0604020202020204" pitchFamily="34" charset="0"/>
              <a:buChar char="•"/>
              <a:defRPr lang="en-US" sz="1100" kern="1200" dirty="0">
                <a:solidFill>
                  <a:schemeClr val="tx1"/>
                </a:solidFill>
                <a:latin typeface="+mn-lt"/>
                <a:ea typeface="+mn-ea"/>
                <a:cs typeface="+mn-cs"/>
              </a:defRPr>
            </a:lvl3pPr>
            <a:lvl4pPr marL="462280" indent="-231775" algn="l" defTabSz="1706880" rtl="0" eaLnBrk="1" latinLnBrk="0" hangingPunct="1">
              <a:spcBef>
                <a:spcPct val="20000"/>
              </a:spcBef>
              <a:buFont typeface="Arial" panose="020B0604020202020204" pitchFamily="34" charset="0"/>
              <a:buChar char="–"/>
              <a:defRPr lang="en-US" sz="900" kern="1200" dirty="0">
                <a:solidFill>
                  <a:schemeClr val="tx1"/>
                </a:solidFill>
                <a:latin typeface="+mn-lt"/>
                <a:ea typeface="+mn-ea"/>
                <a:cs typeface="+mn-cs"/>
              </a:defRPr>
            </a:lvl4pPr>
            <a:lvl5pPr marL="462280" indent="-231775" algn="l" defTabSz="1706880" rtl="0" eaLnBrk="1" latinLnBrk="0" hangingPunct="1">
              <a:spcBef>
                <a:spcPct val="20000"/>
              </a:spcBef>
              <a:buFont typeface="Arial" panose="020B0604020202020204" pitchFamily="34" charset="0"/>
              <a:buChar char="»"/>
              <a:defRPr lang="en-US" sz="900" kern="1200" dirty="0">
                <a:solidFill>
                  <a:schemeClr val="tx1"/>
                </a:solidFill>
                <a:latin typeface="+mn-lt"/>
                <a:ea typeface="+mn-ea"/>
                <a:cs typeface="+mn-cs"/>
              </a:defRPr>
            </a:lvl5pPr>
            <a:lvl6pPr marL="469392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6pPr>
            <a:lvl7pPr marL="554736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7pPr>
            <a:lvl8pPr marL="640080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8pPr>
            <a:lvl9pPr marL="725424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9pPr>
          </a:lstStyle>
          <a:p>
            <a:pPr marL="0" marR="0" lvl="0" indent="0" algn="just" defTabSz="1706880" rtl="0" eaLnBrk="1" fontAlgn="auto" latinLnBrk="0" hangingPunct="1">
              <a:lnSpc>
                <a:spcPct val="100000"/>
              </a:lnSpc>
              <a:spcBef>
                <a:spcPct val="20000"/>
              </a:spcBef>
              <a:spcAft>
                <a:spcPts val="1125"/>
              </a:spcAft>
              <a:buClrTx/>
              <a:buSzTx/>
              <a:buFont typeface="Arial" panose="020B0604020202020204" pitchFamily="34" charset="0"/>
              <a:buNone/>
              <a:defRPr/>
            </a:pPr>
            <a:r>
              <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The objective of MatriCare AI is to develop an intelligent system that predicts potential labor-related complications in pregnant women by analyzing medical and pregnancy-related data. This aims to assist healthcare providers in making timely, informed decisions, ultimately improving maternal and fetal safety and reducing the risk of complications during childbirth.</a:t>
            </a:r>
            <a:endPar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
        <p:nvSpPr>
          <p:cNvPr id="23" name="Text Placeholder 8"/>
          <p:cNvSpPr txBox="1"/>
          <p:nvPr/>
        </p:nvSpPr>
        <p:spPr>
          <a:xfrm>
            <a:off x="7034595" y="4842871"/>
            <a:ext cx="6558294" cy="769441"/>
          </a:xfrm>
          <a:prstGeom prst="rect">
            <a:avLst/>
          </a:prstGeom>
        </p:spPr>
        <p:txBody>
          <a:bodyPr wrap="square">
            <a:spAutoFit/>
          </a:bodyPr>
          <a:lstStyle>
            <a:lvl1pPr marL="0" indent="0" algn="ctr" defTabSz="1706880" rtl="0" eaLnBrk="1" latinLnBrk="0" hangingPunct="1">
              <a:spcBef>
                <a:spcPct val="20000"/>
              </a:spcBef>
              <a:buFont typeface="Arial" panose="020B0604020202020204" pitchFamily="34" charset="0"/>
              <a:buNone/>
              <a:defRPr lang="en-US" sz="1800" b="1" kern="1200" dirty="0">
                <a:solidFill>
                  <a:schemeClr val="accent1">
                    <a:lumMod val="50000"/>
                  </a:schemeClr>
                </a:solidFill>
                <a:latin typeface="+mj-lt"/>
                <a:ea typeface="+mn-ea"/>
                <a:cs typeface="+mn-cs"/>
              </a:defRPr>
            </a:lvl1pPr>
            <a:lvl2pPr marL="296545" indent="-296545" algn="l" defTabSz="1706880" rtl="0" eaLnBrk="1" latinLnBrk="0" hangingPunct="1">
              <a:spcBef>
                <a:spcPct val="20000"/>
              </a:spcBef>
              <a:buFont typeface="Arial" panose="020B0604020202020204" pitchFamily="34" charset="0"/>
              <a:buChar char="–"/>
              <a:defRPr lang="en-US" sz="3200" kern="1200" smtClean="0">
                <a:solidFill>
                  <a:schemeClr val="tx1"/>
                </a:solidFill>
                <a:latin typeface="+mn-lt"/>
                <a:ea typeface="+mn-ea"/>
                <a:cs typeface="+mn-cs"/>
              </a:defRPr>
            </a:lvl2pPr>
            <a:lvl3pPr marL="296545" indent="-296545" algn="l" defTabSz="1706880" rtl="0" eaLnBrk="1" latinLnBrk="0" hangingPunct="1">
              <a:spcBef>
                <a:spcPct val="20000"/>
              </a:spcBef>
              <a:buFont typeface="Arial" panose="020B0604020202020204" pitchFamily="34" charset="0"/>
              <a:buChar char="•"/>
              <a:defRPr lang="en-US" sz="2000" kern="1200" smtClean="0">
                <a:solidFill>
                  <a:schemeClr val="tx1"/>
                </a:solidFill>
                <a:latin typeface="+mn-lt"/>
                <a:ea typeface="+mn-ea"/>
                <a:cs typeface="+mn-cs"/>
              </a:defRPr>
            </a:lvl3pPr>
            <a:lvl4pPr marL="296545" indent="-296545" algn="l" defTabSz="1706880" rtl="0" eaLnBrk="1" latinLnBrk="0" hangingPunct="1">
              <a:spcBef>
                <a:spcPct val="20000"/>
              </a:spcBef>
              <a:buFont typeface="Arial" panose="020B0604020202020204" pitchFamily="34" charset="0"/>
              <a:buChar char="–"/>
              <a:defRPr lang="en-US" sz="1600" kern="1200" smtClean="0">
                <a:solidFill>
                  <a:schemeClr val="tx1"/>
                </a:solidFill>
                <a:latin typeface="+mn-lt"/>
                <a:ea typeface="+mn-ea"/>
                <a:cs typeface="+mn-cs"/>
              </a:defRPr>
            </a:lvl4pPr>
            <a:lvl5pPr marL="296545" indent="-296545" algn="l" defTabSz="1706880" rtl="0" eaLnBrk="1" latinLnBrk="0" hangingPunct="1">
              <a:spcBef>
                <a:spcPct val="20000"/>
              </a:spcBef>
              <a:buFont typeface="Arial" panose="020B0604020202020204" pitchFamily="34" charset="0"/>
              <a:buChar char="»"/>
              <a:defRPr lang="en-US" sz="1600" kern="1200">
                <a:solidFill>
                  <a:schemeClr val="tx1"/>
                </a:solidFill>
                <a:latin typeface="+mn-lt"/>
                <a:ea typeface="+mn-ea"/>
                <a:cs typeface="+mn-cs"/>
              </a:defRPr>
            </a:lvl5pPr>
            <a:lvl6pPr marL="469392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6pPr>
            <a:lvl7pPr marL="554736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7pPr>
            <a:lvl8pPr marL="640080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8pPr>
            <a:lvl9pPr marL="725424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9pPr>
          </a:lstStyle>
          <a:p>
            <a:pPr marL="0" marR="0" lvl="0" indent="0" algn="ctr" defTabSz="170688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IN" sz="4400" b="1" i="0" u="none" strike="noStrike" kern="1200" cap="none" spc="0" normalizeH="0" baseline="0" noProof="0">
                <a:ln>
                  <a:noFill/>
                </a:ln>
                <a:solidFill>
                  <a:srgbClr val="4472C4">
                    <a:lumMod val="50000"/>
                  </a:srgbClr>
                </a:solidFill>
                <a:effectLst/>
                <a:uLnTx/>
                <a:uFillTx/>
                <a:latin typeface="Times New Roman" panose="02020603050405020304" pitchFamily="18" charset="0"/>
                <a:cs typeface="Times New Roman" panose="02020603050405020304" pitchFamily="18" charset="0"/>
              </a:rPr>
              <a:t>Methodlogy</a:t>
            </a:r>
            <a:endParaRPr kumimoji="0" lang="en-IN" sz="4400" b="1" i="0" u="none" strike="noStrike" kern="1200" cap="none" spc="0" normalizeH="0" baseline="0" noProof="0" dirty="0">
              <a:ln>
                <a:noFill/>
              </a:ln>
              <a:solidFill>
                <a:srgbClr val="4472C4">
                  <a:lumMod val="50000"/>
                </a:srgbClr>
              </a:solidFill>
              <a:effectLst/>
              <a:uLnTx/>
              <a:uFillTx/>
              <a:latin typeface="Times New Roman" panose="02020603050405020304" pitchFamily="18" charset="0"/>
              <a:cs typeface="Times New Roman" panose="02020603050405020304" pitchFamily="18" charset="0"/>
            </a:endParaRPr>
          </a:p>
        </p:txBody>
      </p:sp>
      <p:sp>
        <p:nvSpPr>
          <p:cNvPr id="24" name="Text Placeholder 9"/>
          <p:cNvSpPr txBox="1"/>
          <p:nvPr/>
        </p:nvSpPr>
        <p:spPr>
          <a:xfrm>
            <a:off x="7044055" y="5835015"/>
            <a:ext cx="8529320" cy="10210800"/>
          </a:xfrm>
          <a:prstGeom prst="rect">
            <a:avLst/>
          </a:prstGeom>
          <a:ln w="38100">
            <a:solidFill>
              <a:schemeClr val="tx1"/>
            </a:solidFill>
          </a:ln>
        </p:spPr>
        <p:txBody>
          <a:bodyPr wrap="square" lIns="365760" tIns="365760" rIns="365760" bIns="365760">
            <a:noAutofit/>
          </a:bodyPr>
          <a:lstStyle>
            <a:lvl1pPr marL="0" indent="0" algn="l" defTabSz="1706880" rtl="0" eaLnBrk="1" latinLnBrk="0" hangingPunct="1">
              <a:spcBef>
                <a:spcPct val="20000"/>
              </a:spcBef>
              <a:buFont typeface="Arial" panose="020B0604020202020204" pitchFamily="34" charset="0"/>
              <a:buNone/>
              <a:defRPr lang="en-US" sz="1800" kern="1200" dirty="0">
                <a:solidFill>
                  <a:schemeClr val="tx1"/>
                </a:solidFill>
                <a:latin typeface="+mn-lt"/>
                <a:ea typeface="+mn-ea"/>
                <a:cs typeface="+mn-cs"/>
              </a:defRPr>
            </a:lvl1pPr>
            <a:lvl2pPr marL="462280" indent="-231775" algn="l" defTabSz="1706880" rtl="0" eaLnBrk="1" latinLnBrk="0" hangingPunct="1">
              <a:spcBef>
                <a:spcPct val="20000"/>
              </a:spcBef>
              <a:buFont typeface="Arial" panose="020B0604020202020204" pitchFamily="34" charset="0"/>
              <a:buChar char="–"/>
              <a:defRPr lang="en-US" sz="1400" kern="1200" dirty="0">
                <a:solidFill>
                  <a:schemeClr val="tx1"/>
                </a:solidFill>
                <a:latin typeface="+mn-lt"/>
                <a:ea typeface="+mn-ea"/>
                <a:cs typeface="+mn-cs"/>
              </a:defRPr>
            </a:lvl2pPr>
            <a:lvl3pPr marL="462280" indent="-231775" algn="l" defTabSz="1706880" rtl="0" eaLnBrk="1" latinLnBrk="0" hangingPunct="1">
              <a:spcBef>
                <a:spcPct val="20000"/>
              </a:spcBef>
              <a:buFont typeface="Arial" panose="020B0604020202020204" pitchFamily="34" charset="0"/>
              <a:buChar char="•"/>
              <a:defRPr lang="en-US" sz="1100" kern="1200" dirty="0">
                <a:solidFill>
                  <a:schemeClr val="tx1"/>
                </a:solidFill>
                <a:latin typeface="+mn-lt"/>
                <a:ea typeface="+mn-ea"/>
                <a:cs typeface="+mn-cs"/>
              </a:defRPr>
            </a:lvl3pPr>
            <a:lvl4pPr marL="462280" indent="-231775" algn="l" defTabSz="1706880" rtl="0" eaLnBrk="1" latinLnBrk="0" hangingPunct="1">
              <a:spcBef>
                <a:spcPct val="20000"/>
              </a:spcBef>
              <a:buFont typeface="Arial" panose="020B0604020202020204" pitchFamily="34" charset="0"/>
              <a:buChar char="–"/>
              <a:defRPr lang="en-US" sz="900" kern="1200" dirty="0">
                <a:solidFill>
                  <a:schemeClr val="tx1"/>
                </a:solidFill>
                <a:latin typeface="+mn-lt"/>
                <a:ea typeface="+mn-ea"/>
                <a:cs typeface="+mn-cs"/>
              </a:defRPr>
            </a:lvl4pPr>
            <a:lvl5pPr marL="462280" indent="-231775" algn="l" defTabSz="1706880" rtl="0" eaLnBrk="1" latinLnBrk="0" hangingPunct="1">
              <a:spcBef>
                <a:spcPct val="20000"/>
              </a:spcBef>
              <a:buFont typeface="Arial" panose="020B0604020202020204" pitchFamily="34" charset="0"/>
              <a:buChar char="»"/>
              <a:defRPr lang="en-US" sz="900" kern="1200" dirty="0">
                <a:solidFill>
                  <a:schemeClr val="tx1"/>
                </a:solidFill>
                <a:latin typeface="+mn-lt"/>
                <a:ea typeface="+mn-ea"/>
                <a:cs typeface="+mn-cs"/>
              </a:defRPr>
            </a:lvl5pPr>
            <a:lvl6pPr marL="469392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6pPr>
            <a:lvl7pPr marL="554736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7pPr>
            <a:lvl8pPr marL="640080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8pPr>
            <a:lvl9pPr marL="725424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9pPr>
          </a:lstStyle>
          <a:p>
            <a:pPr marL="457200" marR="0" lvl="0" indent="-457200" algn="just" defTabSz="1706880" rtl="0" eaLnBrk="1" fontAlgn="auto" latinLnBrk="0" hangingPunct="1">
              <a:lnSpc>
                <a:spcPct val="100000"/>
              </a:lnSpc>
              <a:spcBef>
                <a:spcPct val="20000"/>
              </a:spcBef>
              <a:spcAft>
                <a:spcPts val="1125"/>
              </a:spcAft>
              <a:buClrTx/>
              <a:buSzTx/>
              <a:buFont typeface="Arial" panose="020B0604020202020204" pitchFamily="34" charset="0"/>
              <a:buChar char="•"/>
              <a:defRPr/>
            </a:pPr>
            <a:r>
              <a:rPr kumimoji="0" lang="en-US" altLang="en-US"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Data Collection</a:t>
            </a:r>
            <a:r>
              <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Gather pregnancy-related medical data and store in </a:t>
            </a:r>
            <a:r>
              <a:rPr kumimoji="0" lang="en-US" altLang="en-US"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CSV files</a:t>
            </a:r>
            <a:r>
              <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a:t>
            </a:r>
            <a:endPar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457200" marR="0" lvl="0" indent="-457200" algn="just" defTabSz="1706880" rtl="0" eaLnBrk="1" fontAlgn="auto" latinLnBrk="0" hangingPunct="1">
              <a:lnSpc>
                <a:spcPct val="100000"/>
              </a:lnSpc>
              <a:spcBef>
                <a:spcPct val="20000"/>
              </a:spcBef>
              <a:spcAft>
                <a:spcPts val="1125"/>
              </a:spcAft>
              <a:buClrTx/>
              <a:buSzTx/>
              <a:buFont typeface="Arial" panose="020B0604020202020204" pitchFamily="34" charset="0"/>
              <a:buChar char="•"/>
              <a:defRPr/>
            </a:pPr>
            <a:r>
              <a:rPr kumimoji="0" lang="en-US" altLang="en-US"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Data Preprocessing:</a:t>
            </a:r>
            <a:r>
              <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Clean data, handle missing values, and normalize features. (Technology:</a:t>
            </a:r>
            <a:r>
              <a:rPr kumimoji="0" lang="en-US" altLang="en-US"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Python, Pandas, NumPy</a:t>
            </a:r>
            <a:r>
              <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a:t>
            </a:r>
            <a:endPar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457200" marR="0" lvl="0" indent="-457200" algn="just" defTabSz="1706880" rtl="0" eaLnBrk="1" fontAlgn="auto" latinLnBrk="0" hangingPunct="1">
              <a:lnSpc>
                <a:spcPct val="100000"/>
              </a:lnSpc>
              <a:spcBef>
                <a:spcPct val="20000"/>
              </a:spcBef>
              <a:spcAft>
                <a:spcPts val="1125"/>
              </a:spcAft>
              <a:buClrTx/>
              <a:buSzTx/>
              <a:buFont typeface="Arial" panose="020B0604020202020204" pitchFamily="34" charset="0"/>
              <a:buChar char="•"/>
              <a:defRPr/>
            </a:pPr>
            <a:r>
              <a:rPr kumimoji="0" lang="en-US" altLang="en-US"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Feature Selection:</a:t>
            </a:r>
            <a:r>
              <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Identify key parameters affecting labor complications. (Technology: </a:t>
            </a:r>
            <a:r>
              <a:rPr kumimoji="0" lang="en-US" altLang="en-US"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Python, Scikit-learn</a:t>
            </a:r>
            <a:r>
              <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a:t>
            </a:r>
            <a:endPar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457200" marR="0" lvl="0" indent="-457200" algn="just" defTabSz="1706880" rtl="0" eaLnBrk="1" fontAlgn="auto" latinLnBrk="0" hangingPunct="1">
              <a:lnSpc>
                <a:spcPct val="100000"/>
              </a:lnSpc>
              <a:spcBef>
                <a:spcPct val="20000"/>
              </a:spcBef>
              <a:spcAft>
                <a:spcPts val="1125"/>
              </a:spcAft>
              <a:buClrTx/>
              <a:buSzTx/>
              <a:buFont typeface="Arial" panose="020B0604020202020204" pitchFamily="34" charset="0"/>
              <a:buChar char="•"/>
              <a:defRPr/>
            </a:pPr>
            <a:r>
              <a:rPr kumimoji="0" lang="en-US" altLang="en-US"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Model Development:</a:t>
            </a:r>
            <a:r>
              <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Train predictive models using machine learning algorithms like </a:t>
            </a:r>
            <a:r>
              <a:rPr kumimoji="0" lang="en-US" altLang="en-US"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Random Forest</a:t>
            </a:r>
            <a:r>
              <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(Technology: </a:t>
            </a:r>
            <a:r>
              <a:rPr kumimoji="0" lang="en-US" altLang="en-US"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Python, Scikit-learn, Random Forest</a:t>
            </a:r>
            <a:r>
              <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a:t>
            </a:r>
            <a:endPar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457200" marR="0" lvl="0" indent="-457200" algn="just" defTabSz="1706880" rtl="0" eaLnBrk="1" fontAlgn="auto" latinLnBrk="0" hangingPunct="1">
              <a:lnSpc>
                <a:spcPct val="100000"/>
              </a:lnSpc>
              <a:spcBef>
                <a:spcPct val="20000"/>
              </a:spcBef>
              <a:spcAft>
                <a:spcPts val="1125"/>
              </a:spcAft>
              <a:buClrTx/>
              <a:buSzTx/>
              <a:buFont typeface="Arial" panose="020B0604020202020204" pitchFamily="34" charset="0"/>
              <a:buChar char="•"/>
              <a:defRPr/>
            </a:pPr>
            <a:r>
              <a:rPr kumimoji="0" lang="en-US" altLang="en-US"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Model Evaluation:</a:t>
            </a:r>
            <a:r>
              <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Test model performance using metrics like accuracy, precision, recall, and F1-score. (Technology: </a:t>
            </a:r>
            <a:r>
              <a:rPr kumimoji="0" lang="en-US" altLang="en-US"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Python, Scikit-learn</a:t>
            </a:r>
            <a:r>
              <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a:t>
            </a:r>
            <a:endParaRPr kumimoji="0" lang="en-US" altLang="en-US"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457200" marR="0" lvl="0" indent="-457200" algn="just" defTabSz="1706880" rtl="0" eaLnBrk="1" fontAlgn="auto" latinLnBrk="0" hangingPunct="1">
              <a:lnSpc>
                <a:spcPct val="100000"/>
              </a:lnSpc>
              <a:spcBef>
                <a:spcPct val="20000"/>
              </a:spcBef>
              <a:spcAft>
                <a:spcPts val="1125"/>
              </a:spcAft>
              <a:buClrTx/>
              <a:buSzTx/>
              <a:buFont typeface="Arial" panose="020B0604020202020204" pitchFamily="34" charset="0"/>
              <a:buChar char="•"/>
              <a:defRPr/>
            </a:pPr>
            <a:r>
              <a:rPr kumimoji="0" lang="en-US" altLang="en-US"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Prediction &amp; Alert System:</a:t>
            </a:r>
            <a:r>
              <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Connect the trained model with Flask to predict complications and notify doctors. (Technology: </a:t>
            </a:r>
            <a:r>
              <a:rPr kumimoji="0" lang="en-US" altLang="en-US"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Python, Flask</a:t>
            </a:r>
            <a:r>
              <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a:t>
            </a:r>
            <a:endPar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457200" marR="0" lvl="0" indent="-457200" algn="just" defTabSz="1706880" rtl="0" eaLnBrk="1" fontAlgn="auto" latinLnBrk="0" hangingPunct="1">
              <a:lnSpc>
                <a:spcPct val="100000"/>
              </a:lnSpc>
              <a:spcBef>
                <a:spcPct val="20000"/>
              </a:spcBef>
              <a:spcAft>
                <a:spcPts val="1125"/>
              </a:spcAft>
              <a:buClrTx/>
              <a:buSzTx/>
              <a:buFont typeface="Arial" panose="020B0604020202020204" pitchFamily="34" charset="0"/>
              <a:buChar char="•"/>
              <a:defRPr/>
            </a:pPr>
            <a:r>
              <a:rPr kumimoji="0" lang="en-US" altLang="en-US"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User Interface:</a:t>
            </a:r>
            <a:r>
              <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Provide a simple web interface for healthcare providers to input patient data and view predictions. (Technology: </a:t>
            </a:r>
            <a:r>
              <a:rPr kumimoji="0" lang="en-US" altLang="en-US"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HTML, CSS, JavaScript, Flask</a:t>
            </a:r>
            <a:r>
              <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a:t>
            </a:r>
            <a:endPar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
        <p:nvSpPr>
          <p:cNvPr id="25" name="Text Placeholder 10"/>
          <p:cNvSpPr txBox="1"/>
          <p:nvPr/>
        </p:nvSpPr>
        <p:spPr>
          <a:xfrm>
            <a:off x="13838962" y="4842871"/>
            <a:ext cx="6524065" cy="769441"/>
          </a:xfrm>
          <a:prstGeom prst="rect">
            <a:avLst/>
          </a:prstGeom>
        </p:spPr>
        <p:txBody>
          <a:bodyPr wrap="square">
            <a:spAutoFit/>
          </a:bodyPr>
          <a:lstStyle>
            <a:lvl1pPr marL="0" indent="0" algn="ctr" defTabSz="1706880" rtl="0" eaLnBrk="1" latinLnBrk="0" hangingPunct="1">
              <a:spcBef>
                <a:spcPct val="20000"/>
              </a:spcBef>
              <a:buFont typeface="Arial" panose="020B0604020202020204" pitchFamily="34" charset="0"/>
              <a:buNone/>
              <a:defRPr lang="en-US" sz="1800" b="1" kern="1200" dirty="0">
                <a:solidFill>
                  <a:schemeClr val="accent1">
                    <a:lumMod val="50000"/>
                  </a:schemeClr>
                </a:solidFill>
                <a:latin typeface="+mj-lt"/>
                <a:ea typeface="+mn-ea"/>
                <a:cs typeface="+mn-cs"/>
              </a:defRPr>
            </a:lvl1pPr>
            <a:lvl2pPr marL="296545" indent="-296545" algn="l" defTabSz="1706880" rtl="0" eaLnBrk="1" latinLnBrk="0" hangingPunct="1">
              <a:spcBef>
                <a:spcPct val="20000"/>
              </a:spcBef>
              <a:buFont typeface="Arial" panose="020B0604020202020204" pitchFamily="34" charset="0"/>
              <a:buChar char="–"/>
              <a:defRPr lang="en-US" sz="3200" kern="1200" smtClean="0">
                <a:solidFill>
                  <a:schemeClr val="tx1"/>
                </a:solidFill>
                <a:latin typeface="+mn-lt"/>
                <a:ea typeface="+mn-ea"/>
                <a:cs typeface="+mn-cs"/>
              </a:defRPr>
            </a:lvl2pPr>
            <a:lvl3pPr marL="296545" indent="-296545" algn="l" defTabSz="1706880" rtl="0" eaLnBrk="1" latinLnBrk="0" hangingPunct="1">
              <a:spcBef>
                <a:spcPct val="20000"/>
              </a:spcBef>
              <a:buFont typeface="Arial" panose="020B0604020202020204" pitchFamily="34" charset="0"/>
              <a:buChar char="•"/>
              <a:defRPr lang="en-US" sz="2000" kern="1200" smtClean="0">
                <a:solidFill>
                  <a:schemeClr val="tx1"/>
                </a:solidFill>
                <a:latin typeface="+mn-lt"/>
                <a:ea typeface="+mn-ea"/>
                <a:cs typeface="+mn-cs"/>
              </a:defRPr>
            </a:lvl3pPr>
            <a:lvl4pPr marL="296545" indent="-296545" algn="l" defTabSz="1706880" rtl="0" eaLnBrk="1" latinLnBrk="0" hangingPunct="1">
              <a:spcBef>
                <a:spcPct val="20000"/>
              </a:spcBef>
              <a:buFont typeface="Arial" panose="020B0604020202020204" pitchFamily="34" charset="0"/>
              <a:buChar char="–"/>
              <a:defRPr lang="en-US" sz="1600" kern="1200" smtClean="0">
                <a:solidFill>
                  <a:schemeClr val="tx1"/>
                </a:solidFill>
                <a:latin typeface="+mn-lt"/>
                <a:ea typeface="+mn-ea"/>
                <a:cs typeface="+mn-cs"/>
              </a:defRPr>
            </a:lvl4pPr>
            <a:lvl5pPr marL="296545" indent="-296545" algn="l" defTabSz="1706880" rtl="0" eaLnBrk="1" latinLnBrk="0" hangingPunct="1">
              <a:spcBef>
                <a:spcPct val="20000"/>
              </a:spcBef>
              <a:buFont typeface="Arial" panose="020B0604020202020204" pitchFamily="34" charset="0"/>
              <a:buChar char="»"/>
              <a:defRPr lang="en-US" sz="1600" kern="1200">
                <a:solidFill>
                  <a:schemeClr val="tx1"/>
                </a:solidFill>
                <a:latin typeface="+mn-lt"/>
                <a:ea typeface="+mn-ea"/>
                <a:cs typeface="+mn-cs"/>
              </a:defRPr>
            </a:lvl5pPr>
            <a:lvl6pPr marL="469392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6pPr>
            <a:lvl7pPr marL="554736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7pPr>
            <a:lvl8pPr marL="640080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8pPr>
            <a:lvl9pPr marL="725424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9pPr>
          </a:lstStyle>
          <a:p>
            <a:pPr marL="0" marR="0" lvl="0" indent="0" algn="ctr" defTabSz="170688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IN" sz="4400" b="1" i="0" u="none" strike="noStrike" kern="1200" cap="none" spc="0" normalizeH="0" baseline="0" noProof="0" dirty="0">
                <a:ln>
                  <a:noFill/>
                </a:ln>
                <a:solidFill>
                  <a:srgbClr val="4472C4">
                    <a:lumMod val="50000"/>
                  </a:srgbClr>
                </a:solidFill>
                <a:effectLst/>
                <a:uLnTx/>
                <a:uFillTx/>
                <a:latin typeface="Times New Roman" panose="02020603050405020304" pitchFamily="18" charset="0"/>
                <a:cs typeface="Times New Roman" panose="02020603050405020304" pitchFamily="18" charset="0"/>
              </a:rPr>
              <a:t>Result</a:t>
            </a:r>
            <a:endParaRPr kumimoji="0" lang="en-IN" sz="4400" b="1" i="0" u="none" strike="noStrike" kern="1200" cap="none" spc="0" normalizeH="0" baseline="0" noProof="0" dirty="0">
              <a:ln>
                <a:noFill/>
              </a:ln>
              <a:solidFill>
                <a:srgbClr val="4472C4">
                  <a:lumMod val="50000"/>
                </a:srgbClr>
              </a:solidFill>
              <a:effectLst/>
              <a:uLnTx/>
              <a:uFillTx/>
              <a:latin typeface="Times New Roman" panose="02020603050405020304" pitchFamily="18" charset="0"/>
              <a:cs typeface="Times New Roman" panose="02020603050405020304" pitchFamily="18" charset="0"/>
            </a:endParaRPr>
          </a:p>
        </p:txBody>
      </p:sp>
      <p:sp>
        <p:nvSpPr>
          <p:cNvPr id="26" name="Text Placeholder 11"/>
          <p:cNvSpPr txBox="1"/>
          <p:nvPr/>
        </p:nvSpPr>
        <p:spPr>
          <a:xfrm>
            <a:off x="15822295" y="5802630"/>
            <a:ext cx="4581525" cy="10237470"/>
          </a:xfrm>
          <a:prstGeom prst="rect">
            <a:avLst/>
          </a:prstGeom>
          <a:ln w="38100">
            <a:solidFill>
              <a:schemeClr val="tx1"/>
            </a:solidFill>
          </a:ln>
        </p:spPr>
        <p:txBody>
          <a:bodyPr wrap="square" lIns="365760" tIns="365760" rIns="365760" bIns="365760">
            <a:noAutofit/>
          </a:bodyPr>
          <a:lstStyle>
            <a:lvl1pPr marL="0" indent="0" algn="l" defTabSz="1706880" rtl="0" eaLnBrk="1" latinLnBrk="0" hangingPunct="1">
              <a:spcBef>
                <a:spcPct val="20000"/>
              </a:spcBef>
              <a:buFont typeface="Arial" panose="020B0604020202020204" pitchFamily="34" charset="0"/>
              <a:buNone/>
              <a:defRPr lang="en-US" sz="1800" kern="1200" dirty="0">
                <a:solidFill>
                  <a:schemeClr val="tx1"/>
                </a:solidFill>
                <a:latin typeface="+mn-lt"/>
                <a:ea typeface="+mn-ea"/>
                <a:cs typeface="+mn-cs"/>
              </a:defRPr>
            </a:lvl1pPr>
            <a:lvl2pPr marL="462280" indent="-231775" algn="l" defTabSz="1706880" rtl="0" eaLnBrk="1" latinLnBrk="0" hangingPunct="1">
              <a:spcBef>
                <a:spcPct val="20000"/>
              </a:spcBef>
              <a:buFont typeface="Arial" panose="020B0604020202020204" pitchFamily="34" charset="0"/>
              <a:buChar char="–"/>
              <a:defRPr lang="en-US" sz="1400" kern="1200" dirty="0">
                <a:solidFill>
                  <a:schemeClr val="tx1"/>
                </a:solidFill>
                <a:latin typeface="+mn-lt"/>
                <a:ea typeface="+mn-ea"/>
                <a:cs typeface="+mn-cs"/>
              </a:defRPr>
            </a:lvl2pPr>
            <a:lvl3pPr marL="462280" indent="-231775" algn="l" defTabSz="1706880" rtl="0" eaLnBrk="1" latinLnBrk="0" hangingPunct="1">
              <a:spcBef>
                <a:spcPct val="20000"/>
              </a:spcBef>
              <a:buFont typeface="Arial" panose="020B0604020202020204" pitchFamily="34" charset="0"/>
              <a:buChar char="•"/>
              <a:defRPr lang="en-US" sz="1100" kern="1200" dirty="0">
                <a:solidFill>
                  <a:schemeClr val="tx1"/>
                </a:solidFill>
                <a:latin typeface="+mn-lt"/>
                <a:ea typeface="+mn-ea"/>
                <a:cs typeface="+mn-cs"/>
              </a:defRPr>
            </a:lvl3pPr>
            <a:lvl4pPr marL="462280" indent="-231775" algn="l" defTabSz="1706880" rtl="0" eaLnBrk="1" latinLnBrk="0" hangingPunct="1">
              <a:spcBef>
                <a:spcPct val="20000"/>
              </a:spcBef>
              <a:buFont typeface="Arial" panose="020B0604020202020204" pitchFamily="34" charset="0"/>
              <a:buChar char="–"/>
              <a:defRPr lang="en-US" sz="900" kern="1200" dirty="0">
                <a:solidFill>
                  <a:schemeClr val="tx1"/>
                </a:solidFill>
                <a:latin typeface="+mn-lt"/>
                <a:ea typeface="+mn-ea"/>
                <a:cs typeface="+mn-cs"/>
              </a:defRPr>
            </a:lvl4pPr>
            <a:lvl5pPr marL="462280" indent="-231775" algn="l" defTabSz="1706880" rtl="0" eaLnBrk="1" latinLnBrk="0" hangingPunct="1">
              <a:spcBef>
                <a:spcPct val="20000"/>
              </a:spcBef>
              <a:buFont typeface="Arial" panose="020B0604020202020204" pitchFamily="34" charset="0"/>
              <a:buChar char="»"/>
              <a:defRPr lang="en-US" sz="900" kern="1200" dirty="0">
                <a:solidFill>
                  <a:schemeClr val="tx1"/>
                </a:solidFill>
                <a:latin typeface="+mn-lt"/>
                <a:ea typeface="+mn-ea"/>
                <a:cs typeface="+mn-cs"/>
              </a:defRPr>
            </a:lvl5pPr>
            <a:lvl6pPr marL="469392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6pPr>
            <a:lvl7pPr marL="554736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7pPr>
            <a:lvl8pPr marL="640080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8pPr>
            <a:lvl9pPr marL="725424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9pPr>
          </a:lstStyle>
          <a:p>
            <a:pPr marL="0" marR="0" lvl="0" indent="0" algn="just" defTabSz="1706880" rtl="0" eaLnBrk="1" fontAlgn="auto" latinLnBrk="0" hangingPunct="1">
              <a:lnSpc>
                <a:spcPct val="100000"/>
              </a:lnSpc>
              <a:spcBef>
                <a:spcPct val="20000"/>
              </a:spcBef>
              <a:spcAft>
                <a:spcPts val="1125"/>
              </a:spcAft>
              <a:buClrTx/>
              <a:buSzTx/>
              <a:buFont typeface="Arial" panose="020B0604020202020204" pitchFamily="34" charset="0"/>
              <a:buNone/>
              <a:defRPr/>
            </a:pPr>
            <a:endParaRPr kumimoji="0" lang="en-IN"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0" marR="0" lvl="0" indent="0" algn="just" defTabSz="1706880" rtl="0" eaLnBrk="1" fontAlgn="auto" latinLnBrk="0" hangingPunct="1">
              <a:lnSpc>
                <a:spcPct val="100000"/>
              </a:lnSpc>
              <a:spcBef>
                <a:spcPct val="20000"/>
              </a:spcBef>
              <a:spcAft>
                <a:spcPts val="1125"/>
              </a:spcAft>
              <a:buClrTx/>
              <a:buSzTx/>
              <a:buFont typeface="Arial" panose="020B0604020202020204" pitchFamily="34" charset="0"/>
              <a:buNone/>
              <a:defRPr/>
            </a:pPr>
            <a:endParaRPr lang="en-IN" sz="2000" dirty="0">
              <a:solidFill>
                <a:sysClr val="windowText" lastClr="000000"/>
              </a:solidFill>
              <a:latin typeface="Times New Roman" panose="02020603050405020304" pitchFamily="18" charset="0"/>
              <a:cs typeface="Times New Roman" panose="02020603050405020304" pitchFamily="18" charset="0"/>
            </a:endParaRPr>
          </a:p>
          <a:p>
            <a:pPr marL="0" marR="0" lvl="0" indent="0" algn="just" defTabSz="1706880" rtl="0" eaLnBrk="1" fontAlgn="auto" latinLnBrk="0" hangingPunct="1">
              <a:lnSpc>
                <a:spcPct val="100000"/>
              </a:lnSpc>
              <a:spcBef>
                <a:spcPct val="20000"/>
              </a:spcBef>
              <a:spcAft>
                <a:spcPts val="1125"/>
              </a:spcAft>
              <a:buClrTx/>
              <a:buSzTx/>
              <a:buFont typeface="Arial" panose="020B0604020202020204" pitchFamily="34" charset="0"/>
              <a:buNone/>
              <a:defRPr/>
            </a:pPr>
            <a:endParaRPr kumimoji="0" lang="en-IN"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0" marR="0" lvl="0" indent="0" algn="just" defTabSz="1706880" rtl="0" eaLnBrk="1" fontAlgn="auto" latinLnBrk="0" hangingPunct="1">
              <a:lnSpc>
                <a:spcPct val="100000"/>
              </a:lnSpc>
              <a:spcBef>
                <a:spcPct val="20000"/>
              </a:spcBef>
              <a:spcAft>
                <a:spcPts val="1125"/>
              </a:spcAft>
              <a:buClrTx/>
              <a:buSzTx/>
              <a:buFont typeface="Arial" panose="020B0604020202020204" pitchFamily="34" charset="0"/>
              <a:buNone/>
              <a:defRPr/>
            </a:pPr>
            <a:endParaRPr lang="en-IN" sz="2000" dirty="0">
              <a:solidFill>
                <a:sysClr val="windowText" lastClr="000000"/>
              </a:solidFill>
              <a:latin typeface="Times New Roman" panose="02020603050405020304" pitchFamily="18" charset="0"/>
              <a:cs typeface="Times New Roman" panose="02020603050405020304" pitchFamily="18" charset="0"/>
            </a:endParaRPr>
          </a:p>
          <a:p>
            <a:pPr marL="0" marR="0" lvl="0" indent="0" algn="just" defTabSz="1706880" rtl="0" eaLnBrk="1" fontAlgn="auto" latinLnBrk="0" hangingPunct="1">
              <a:lnSpc>
                <a:spcPct val="100000"/>
              </a:lnSpc>
              <a:spcBef>
                <a:spcPct val="20000"/>
              </a:spcBef>
              <a:spcAft>
                <a:spcPts val="1125"/>
              </a:spcAft>
              <a:buClrTx/>
              <a:buSzTx/>
              <a:buFont typeface="Arial" panose="020B0604020202020204" pitchFamily="34" charset="0"/>
              <a:buNone/>
              <a:defRPr/>
            </a:pPr>
            <a:endParaRPr kumimoji="0" lang="en-IN"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0" marR="0" lvl="0" indent="0" algn="just" defTabSz="1706880" rtl="0" eaLnBrk="1" fontAlgn="auto" latinLnBrk="0" hangingPunct="1">
              <a:lnSpc>
                <a:spcPct val="100000"/>
              </a:lnSpc>
              <a:spcBef>
                <a:spcPct val="20000"/>
              </a:spcBef>
              <a:spcAft>
                <a:spcPts val="1125"/>
              </a:spcAft>
              <a:buClrTx/>
              <a:buSzTx/>
              <a:buFont typeface="Arial" panose="020B0604020202020204" pitchFamily="34" charset="0"/>
              <a:buNone/>
              <a:defRPr/>
            </a:pPr>
            <a:endParaRPr lang="en-IN" sz="2000" dirty="0">
              <a:solidFill>
                <a:sysClr val="windowText" lastClr="000000"/>
              </a:solidFill>
              <a:latin typeface="Times New Roman" panose="02020603050405020304" pitchFamily="18" charset="0"/>
              <a:cs typeface="Times New Roman" panose="02020603050405020304" pitchFamily="18" charset="0"/>
            </a:endParaRPr>
          </a:p>
          <a:p>
            <a:pPr marL="0" marR="0" lvl="0" indent="0" algn="just" defTabSz="1706880" rtl="0" eaLnBrk="1" fontAlgn="auto" latinLnBrk="0" hangingPunct="1">
              <a:lnSpc>
                <a:spcPct val="100000"/>
              </a:lnSpc>
              <a:spcBef>
                <a:spcPct val="20000"/>
              </a:spcBef>
              <a:spcAft>
                <a:spcPts val="1125"/>
              </a:spcAft>
              <a:buClrTx/>
              <a:buSzTx/>
              <a:buFont typeface="Arial" panose="020B0604020202020204" pitchFamily="34" charset="0"/>
              <a:buNone/>
              <a:defRPr/>
            </a:pPr>
            <a:endParaRPr kumimoji="0" lang="en-IN"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0" marR="0" lvl="0" indent="0" algn="just" defTabSz="1706880" rtl="0" eaLnBrk="1" fontAlgn="auto" latinLnBrk="0" hangingPunct="1">
              <a:lnSpc>
                <a:spcPct val="100000"/>
              </a:lnSpc>
              <a:spcBef>
                <a:spcPct val="20000"/>
              </a:spcBef>
              <a:spcAft>
                <a:spcPts val="1125"/>
              </a:spcAft>
              <a:buClrTx/>
              <a:buSzTx/>
              <a:buFont typeface="Arial" panose="020B0604020202020204" pitchFamily="34" charset="0"/>
              <a:buNone/>
              <a:defRPr/>
            </a:pPr>
            <a:endParaRPr lang="en-IN" sz="2000" dirty="0">
              <a:solidFill>
                <a:sysClr val="windowText" lastClr="000000"/>
              </a:solidFill>
              <a:latin typeface="Times New Roman" panose="02020603050405020304" pitchFamily="18" charset="0"/>
              <a:cs typeface="Times New Roman" panose="02020603050405020304" pitchFamily="18" charset="0"/>
            </a:endParaRPr>
          </a:p>
          <a:p>
            <a:pPr marL="0" marR="0" lvl="0" indent="0" algn="just" defTabSz="1706880" rtl="0" eaLnBrk="1" fontAlgn="auto" latinLnBrk="0" hangingPunct="1">
              <a:lnSpc>
                <a:spcPct val="100000"/>
              </a:lnSpc>
              <a:spcBef>
                <a:spcPct val="20000"/>
              </a:spcBef>
              <a:spcAft>
                <a:spcPts val="1125"/>
              </a:spcAft>
              <a:buClrTx/>
              <a:buSzTx/>
              <a:buFont typeface="Arial" panose="020B0604020202020204" pitchFamily="34" charset="0"/>
              <a:buNone/>
              <a:defRPr/>
            </a:pPr>
            <a:endParaRPr kumimoji="0" lang="en-IN"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0" marR="0" lvl="0" indent="0" algn="just" defTabSz="1706880" rtl="0" eaLnBrk="1" fontAlgn="auto" latinLnBrk="0" hangingPunct="1">
              <a:lnSpc>
                <a:spcPct val="100000"/>
              </a:lnSpc>
              <a:spcBef>
                <a:spcPct val="20000"/>
              </a:spcBef>
              <a:spcAft>
                <a:spcPts val="1125"/>
              </a:spcAft>
              <a:buClrTx/>
              <a:buSzTx/>
              <a:buFont typeface="Arial" panose="020B0604020202020204" pitchFamily="34" charset="0"/>
              <a:buNone/>
              <a:defRPr/>
            </a:pPr>
            <a:endParaRPr lang="en-IN" sz="2000" dirty="0">
              <a:solidFill>
                <a:sysClr val="windowText" lastClr="000000"/>
              </a:solidFill>
              <a:latin typeface="Times New Roman" panose="02020603050405020304" pitchFamily="18" charset="0"/>
              <a:cs typeface="Times New Roman" panose="02020603050405020304" pitchFamily="18" charset="0"/>
            </a:endParaRPr>
          </a:p>
          <a:p>
            <a:pPr marL="0" marR="0" lvl="0" indent="0" algn="just" defTabSz="1706880" rtl="0" eaLnBrk="1" fontAlgn="auto" latinLnBrk="0" hangingPunct="1">
              <a:lnSpc>
                <a:spcPct val="100000"/>
              </a:lnSpc>
              <a:spcBef>
                <a:spcPct val="20000"/>
              </a:spcBef>
              <a:spcAft>
                <a:spcPts val="1125"/>
              </a:spcAft>
              <a:buClrTx/>
              <a:buSzTx/>
              <a:buFont typeface="Arial" panose="020B0604020202020204" pitchFamily="34" charset="0"/>
              <a:buNone/>
              <a:defRPr/>
            </a:pPr>
            <a:endParaRPr kumimoji="0" lang="en-IN"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0" marR="0" lvl="0" indent="0" algn="just" defTabSz="1706880" rtl="0" eaLnBrk="1" fontAlgn="auto" latinLnBrk="0" hangingPunct="1">
              <a:lnSpc>
                <a:spcPct val="100000"/>
              </a:lnSpc>
              <a:spcBef>
                <a:spcPct val="20000"/>
              </a:spcBef>
              <a:spcAft>
                <a:spcPts val="1125"/>
              </a:spcAft>
              <a:buClrTx/>
              <a:buSzTx/>
              <a:buFont typeface="Arial" panose="020B0604020202020204" pitchFamily="34" charset="0"/>
              <a:buNone/>
              <a:defRPr/>
            </a:pPr>
            <a:endParaRPr lang="en-IN" sz="2000" dirty="0">
              <a:solidFill>
                <a:sysClr val="windowText" lastClr="000000"/>
              </a:solidFill>
              <a:latin typeface="Times New Roman" panose="02020603050405020304" pitchFamily="18" charset="0"/>
              <a:cs typeface="Times New Roman" panose="02020603050405020304" pitchFamily="18" charset="0"/>
            </a:endParaRPr>
          </a:p>
          <a:p>
            <a:pPr marL="0" marR="0" lvl="0" indent="0" algn="just" defTabSz="1706880" rtl="0" eaLnBrk="1" fontAlgn="auto" latinLnBrk="0" hangingPunct="1">
              <a:lnSpc>
                <a:spcPct val="100000"/>
              </a:lnSpc>
              <a:spcBef>
                <a:spcPct val="20000"/>
              </a:spcBef>
              <a:spcAft>
                <a:spcPts val="1125"/>
              </a:spcAft>
              <a:buClrTx/>
              <a:buSzTx/>
              <a:buFont typeface="Arial" panose="020B0604020202020204" pitchFamily="34" charset="0"/>
              <a:buNone/>
              <a:defRPr/>
            </a:pPr>
            <a:endParaRPr kumimoji="0" lang="en-IN"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0" marR="0" lvl="0" indent="0" algn="just" defTabSz="1706880" rtl="0" eaLnBrk="1" fontAlgn="auto" latinLnBrk="0" hangingPunct="1">
              <a:lnSpc>
                <a:spcPct val="100000"/>
              </a:lnSpc>
              <a:spcBef>
                <a:spcPct val="20000"/>
              </a:spcBef>
              <a:spcAft>
                <a:spcPts val="1125"/>
              </a:spcAft>
              <a:buClrTx/>
              <a:buSzTx/>
              <a:buFont typeface="Arial" panose="020B0604020202020204" pitchFamily="34" charset="0"/>
              <a:buNone/>
              <a:defRPr/>
            </a:pPr>
            <a:endParaRPr lang="en-IN" sz="2000" dirty="0">
              <a:solidFill>
                <a:sysClr val="windowText" lastClr="000000"/>
              </a:solidFill>
              <a:latin typeface="Times New Roman" panose="02020603050405020304" pitchFamily="18" charset="0"/>
              <a:cs typeface="Times New Roman" panose="02020603050405020304" pitchFamily="18" charset="0"/>
            </a:endParaRPr>
          </a:p>
          <a:p>
            <a:pPr marL="0" marR="0" lvl="0" indent="0" algn="just" defTabSz="1706880" rtl="0" eaLnBrk="1" fontAlgn="auto" latinLnBrk="0" hangingPunct="1">
              <a:lnSpc>
                <a:spcPct val="100000"/>
              </a:lnSpc>
              <a:spcBef>
                <a:spcPct val="20000"/>
              </a:spcBef>
              <a:spcAft>
                <a:spcPts val="1125"/>
              </a:spcAft>
              <a:buClrTx/>
              <a:buSzTx/>
              <a:buFont typeface="Arial" panose="020B0604020202020204" pitchFamily="34" charset="0"/>
              <a:buNone/>
              <a:defRPr/>
            </a:pPr>
            <a:endParaRPr kumimoji="0" lang="en-IN"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0" marR="0" lvl="0" indent="0" algn="just" defTabSz="1706880" rtl="0" eaLnBrk="1" fontAlgn="auto" latinLnBrk="0" hangingPunct="1">
              <a:lnSpc>
                <a:spcPct val="100000"/>
              </a:lnSpc>
              <a:spcBef>
                <a:spcPct val="20000"/>
              </a:spcBef>
              <a:spcAft>
                <a:spcPts val="1125"/>
              </a:spcAft>
              <a:buClrTx/>
              <a:buSzTx/>
              <a:buFont typeface="Arial" panose="020B0604020202020204" pitchFamily="34" charset="0"/>
              <a:buNone/>
              <a:defRPr/>
            </a:pPr>
            <a:endParaRPr lang="en-IN" sz="2000" dirty="0">
              <a:solidFill>
                <a:sysClr val="windowText" lastClr="000000"/>
              </a:solidFill>
              <a:latin typeface="Times New Roman" panose="02020603050405020304" pitchFamily="18" charset="0"/>
              <a:cs typeface="Times New Roman" panose="02020603050405020304" pitchFamily="18" charset="0"/>
            </a:endParaRPr>
          </a:p>
          <a:p>
            <a:pPr marL="0" marR="0" lvl="0" indent="0" algn="just" defTabSz="1706880" rtl="0" eaLnBrk="1" fontAlgn="auto" latinLnBrk="0" hangingPunct="1">
              <a:lnSpc>
                <a:spcPct val="100000"/>
              </a:lnSpc>
              <a:spcBef>
                <a:spcPct val="20000"/>
              </a:spcBef>
              <a:spcAft>
                <a:spcPts val="1125"/>
              </a:spcAft>
              <a:buClrTx/>
              <a:buSzTx/>
              <a:buFont typeface="Arial" panose="020B0604020202020204" pitchFamily="34" charset="0"/>
              <a:buNone/>
              <a:defRPr/>
            </a:pPr>
            <a:endParaRPr kumimoji="0" lang="en-IN"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0" marR="0" lvl="0" indent="0" algn="just" defTabSz="1706880" rtl="0" eaLnBrk="1" fontAlgn="auto" latinLnBrk="0" hangingPunct="1">
              <a:lnSpc>
                <a:spcPct val="100000"/>
              </a:lnSpc>
              <a:spcBef>
                <a:spcPct val="20000"/>
              </a:spcBef>
              <a:spcAft>
                <a:spcPts val="1125"/>
              </a:spcAft>
              <a:buClrTx/>
              <a:buSzTx/>
              <a:buFont typeface="Arial" panose="020B0604020202020204" pitchFamily="34" charset="0"/>
              <a:buNone/>
              <a:defRPr/>
            </a:pPr>
            <a:endParaRPr lang="en-IN" sz="2000" dirty="0">
              <a:solidFill>
                <a:sysClr val="windowText" lastClr="000000"/>
              </a:solidFill>
              <a:latin typeface="Times New Roman" panose="02020603050405020304" pitchFamily="18" charset="0"/>
              <a:cs typeface="Times New Roman" panose="02020603050405020304" pitchFamily="18" charset="0"/>
            </a:endParaRPr>
          </a:p>
          <a:p>
            <a:pPr marL="0" marR="0" lvl="0" indent="0" algn="just" defTabSz="1706880" rtl="0" eaLnBrk="1" fontAlgn="auto" latinLnBrk="0" hangingPunct="1">
              <a:lnSpc>
                <a:spcPct val="100000"/>
              </a:lnSpc>
              <a:spcBef>
                <a:spcPct val="20000"/>
              </a:spcBef>
              <a:spcAft>
                <a:spcPts val="1125"/>
              </a:spcAft>
              <a:buClrTx/>
              <a:buSzTx/>
              <a:buFont typeface="Arial" panose="020B0604020202020204" pitchFamily="34" charset="0"/>
              <a:buNone/>
              <a:defRPr/>
            </a:pPr>
            <a:endParaRPr lang="en-IN"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27" name="Text Placeholder 12"/>
          <p:cNvSpPr txBox="1"/>
          <p:nvPr/>
        </p:nvSpPr>
        <p:spPr>
          <a:xfrm>
            <a:off x="20632117" y="4829707"/>
            <a:ext cx="6523912" cy="769441"/>
          </a:xfrm>
          <a:prstGeom prst="rect">
            <a:avLst/>
          </a:prstGeom>
        </p:spPr>
        <p:txBody>
          <a:bodyPr wrap="square">
            <a:spAutoFit/>
          </a:bodyPr>
          <a:lstStyle>
            <a:lvl1pPr marL="0" indent="0" algn="ctr" defTabSz="1706880" rtl="0" eaLnBrk="1" latinLnBrk="0" hangingPunct="1">
              <a:spcBef>
                <a:spcPct val="20000"/>
              </a:spcBef>
              <a:buFont typeface="Arial" panose="020B0604020202020204" pitchFamily="34" charset="0"/>
              <a:buNone/>
              <a:defRPr lang="en-US" sz="1800" b="1" kern="1200" dirty="0">
                <a:solidFill>
                  <a:schemeClr val="accent1">
                    <a:lumMod val="50000"/>
                  </a:schemeClr>
                </a:solidFill>
                <a:latin typeface="+mj-lt"/>
                <a:ea typeface="+mn-ea"/>
                <a:cs typeface="+mn-cs"/>
              </a:defRPr>
            </a:lvl1pPr>
            <a:lvl2pPr marL="296545" indent="-296545" algn="l" defTabSz="1706880" rtl="0" eaLnBrk="1" latinLnBrk="0" hangingPunct="1">
              <a:spcBef>
                <a:spcPct val="20000"/>
              </a:spcBef>
              <a:buFont typeface="Arial" panose="020B0604020202020204" pitchFamily="34" charset="0"/>
              <a:buChar char="–"/>
              <a:defRPr lang="en-US" sz="3200" kern="1200" smtClean="0">
                <a:solidFill>
                  <a:schemeClr val="tx1"/>
                </a:solidFill>
                <a:latin typeface="+mn-lt"/>
                <a:ea typeface="+mn-ea"/>
                <a:cs typeface="+mn-cs"/>
              </a:defRPr>
            </a:lvl2pPr>
            <a:lvl3pPr marL="296545" indent="-296545" algn="l" defTabSz="1706880" rtl="0" eaLnBrk="1" latinLnBrk="0" hangingPunct="1">
              <a:spcBef>
                <a:spcPct val="20000"/>
              </a:spcBef>
              <a:buFont typeface="Arial" panose="020B0604020202020204" pitchFamily="34" charset="0"/>
              <a:buChar char="•"/>
              <a:defRPr lang="en-US" sz="2000" kern="1200" smtClean="0">
                <a:solidFill>
                  <a:schemeClr val="tx1"/>
                </a:solidFill>
                <a:latin typeface="+mn-lt"/>
                <a:ea typeface="+mn-ea"/>
                <a:cs typeface="+mn-cs"/>
              </a:defRPr>
            </a:lvl3pPr>
            <a:lvl4pPr marL="296545" indent="-296545" algn="l" defTabSz="1706880" rtl="0" eaLnBrk="1" latinLnBrk="0" hangingPunct="1">
              <a:spcBef>
                <a:spcPct val="20000"/>
              </a:spcBef>
              <a:buFont typeface="Arial" panose="020B0604020202020204" pitchFamily="34" charset="0"/>
              <a:buChar char="–"/>
              <a:defRPr lang="en-US" sz="1600" kern="1200" smtClean="0">
                <a:solidFill>
                  <a:schemeClr val="tx1"/>
                </a:solidFill>
                <a:latin typeface="+mn-lt"/>
                <a:ea typeface="+mn-ea"/>
                <a:cs typeface="+mn-cs"/>
              </a:defRPr>
            </a:lvl4pPr>
            <a:lvl5pPr marL="296545" indent="-296545" algn="l" defTabSz="1706880" rtl="0" eaLnBrk="1" latinLnBrk="0" hangingPunct="1">
              <a:spcBef>
                <a:spcPct val="20000"/>
              </a:spcBef>
              <a:buFont typeface="Arial" panose="020B0604020202020204" pitchFamily="34" charset="0"/>
              <a:buChar char="»"/>
              <a:defRPr lang="en-US" sz="1600" kern="1200">
                <a:solidFill>
                  <a:schemeClr val="tx1"/>
                </a:solidFill>
                <a:latin typeface="+mn-lt"/>
                <a:ea typeface="+mn-ea"/>
                <a:cs typeface="+mn-cs"/>
              </a:defRPr>
            </a:lvl5pPr>
            <a:lvl6pPr marL="469392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6pPr>
            <a:lvl7pPr marL="554736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7pPr>
            <a:lvl8pPr marL="640080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8pPr>
            <a:lvl9pPr marL="725424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9pPr>
          </a:lstStyle>
          <a:p>
            <a:pPr marL="0" marR="0" lvl="0" indent="0" algn="ctr" defTabSz="170688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IN" sz="4400" b="1" i="0" u="none" strike="noStrike" kern="1200" cap="none" spc="0" normalizeH="0" baseline="0" noProof="0">
                <a:ln>
                  <a:noFill/>
                </a:ln>
                <a:solidFill>
                  <a:srgbClr val="4472C4">
                    <a:lumMod val="50000"/>
                  </a:srgbClr>
                </a:solidFill>
                <a:effectLst/>
                <a:uLnTx/>
                <a:uFillTx/>
                <a:latin typeface="Times New Roman" panose="02020603050405020304" pitchFamily="18" charset="0"/>
                <a:cs typeface="Times New Roman" panose="02020603050405020304" pitchFamily="18" charset="0"/>
              </a:rPr>
              <a:t>Conclusion</a:t>
            </a:r>
            <a:endParaRPr kumimoji="0" lang="en-IN" sz="4400" b="1" i="0" u="none" strike="noStrike" kern="1200" cap="none" spc="0" normalizeH="0" baseline="0" noProof="0" dirty="0">
              <a:ln>
                <a:noFill/>
              </a:ln>
              <a:solidFill>
                <a:srgbClr val="4472C4">
                  <a:lumMod val="50000"/>
                </a:srgbClr>
              </a:solidFill>
              <a:effectLst/>
              <a:uLnTx/>
              <a:uFillTx/>
              <a:latin typeface="Times New Roman" panose="02020603050405020304" pitchFamily="18" charset="0"/>
              <a:cs typeface="Times New Roman" panose="02020603050405020304" pitchFamily="18" charset="0"/>
            </a:endParaRPr>
          </a:p>
        </p:txBody>
      </p:sp>
      <p:sp>
        <p:nvSpPr>
          <p:cNvPr id="28" name="Text Placeholder 13"/>
          <p:cNvSpPr txBox="1"/>
          <p:nvPr/>
        </p:nvSpPr>
        <p:spPr>
          <a:xfrm>
            <a:off x="20656922" y="5703707"/>
            <a:ext cx="6524065" cy="6732905"/>
          </a:xfrm>
          <a:prstGeom prst="rect">
            <a:avLst/>
          </a:prstGeom>
          <a:noFill/>
          <a:ln w="38100">
            <a:solidFill>
              <a:schemeClr val="tx1"/>
            </a:solidFill>
          </a:ln>
        </p:spPr>
        <p:txBody>
          <a:bodyPr wrap="square" lIns="365760" tIns="365760" rIns="365760" bIns="365760">
            <a:spAutoFit/>
          </a:bodyPr>
          <a:lstStyle>
            <a:lvl1pPr marL="0" indent="0" algn="l" defTabSz="1706880" rtl="0" eaLnBrk="1" latinLnBrk="0" hangingPunct="1">
              <a:spcBef>
                <a:spcPct val="20000"/>
              </a:spcBef>
              <a:buFont typeface="Arial" panose="020B0604020202020204" pitchFamily="34" charset="0"/>
              <a:buNone/>
              <a:defRPr lang="en-US" sz="1800" kern="1200" dirty="0">
                <a:solidFill>
                  <a:schemeClr val="tx1"/>
                </a:solidFill>
                <a:latin typeface="+mn-lt"/>
                <a:ea typeface="+mn-ea"/>
                <a:cs typeface="+mn-cs"/>
              </a:defRPr>
            </a:lvl1pPr>
            <a:lvl2pPr marL="462280" indent="-231775" algn="l" defTabSz="1706880" rtl="0" eaLnBrk="1" latinLnBrk="0" hangingPunct="1">
              <a:spcBef>
                <a:spcPct val="20000"/>
              </a:spcBef>
              <a:buFont typeface="Arial" panose="020B0604020202020204" pitchFamily="34" charset="0"/>
              <a:buChar char="–"/>
              <a:defRPr lang="en-US" sz="1400" kern="1200" dirty="0">
                <a:solidFill>
                  <a:schemeClr val="tx1"/>
                </a:solidFill>
                <a:latin typeface="+mn-lt"/>
                <a:ea typeface="+mn-ea"/>
                <a:cs typeface="+mn-cs"/>
              </a:defRPr>
            </a:lvl2pPr>
            <a:lvl3pPr marL="462280" indent="-231775" algn="l" defTabSz="1706880" rtl="0" eaLnBrk="1" latinLnBrk="0" hangingPunct="1">
              <a:spcBef>
                <a:spcPct val="20000"/>
              </a:spcBef>
              <a:buFont typeface="Arial" panose="020B0604020202020204" pitchFamily="34" charset="0"/>
              <a:buChar char="•"/>
              <a:defRPr lang="en-US" sz="1100" kern="1200" dirty="0">
                <a:solidFill>
                  <a:schemeClr val="tx1"/>
                </a:solidFill>
                <a:latin typeface="+mn-lt"/>
                <a:ea typeface="+mn-ea"/>
                <a:cs typeface="+mn-cs"/>
              </a:defRPr>
            </a:lvl3pPr>
            <a:lvl4pPr marL="462280" indent="-231775" algn="l" defTabSz="1706880" rtl="0" eaLnBrk="1" latinLnBrk="0" hangingPunct="1">
              <a:spcBef>
                <a:spcPct val="20000"/>
              </a:spcBef>
              <a:buFont typeface="Arial" panose="020B0604020202020204" pitchFamily="34" charset="0"/>
              <a:buChar char="–"/>
              <a:defRPr lang="en-US" sz="900" kern="1200" dirty="0">
                <a:solidFill>
                  <a:schemeClr val="tx1"/>
                </a:solidFill>
                <a:latin typeface="+mn-lt"/>
                <a:ea typeface="+mn-ea"/>
                <a:cs typeface="+mn-cs"/>
              </a:defRPr>
            </a:lvl4pPr>
            <a:lvl5pPr marL="462280" indent="-231775" algn="l" defTabSz="1706880" rtl="0" eaLnBrk="1" latinLnBrk="0" hangingPunct="1">
              <a:spcBef>
                <a:spcPct val="20000"/>
              </a:spcBef>
              <a:buFont typeface="Arial" panose="020B0604020202020204" pitchFamily="34" charset="0"/>
              <a:buChar char="»"/>
              <a:defRPr lang="en-US" sz="900" kern="1200" dirty="0">
                <a:solidFill>
                  <a:schemeClr val="tx1"/>
                </a:solidFill>
                <a:latin typeface="+mn-lt"/>
                <a:ea typeface="+mn-ea"/>
                <a:cs typeface="+mn-cs"/>
              </a:defRPr>
            </a:lvl5pPr>
            <a:lvl6pPr marL="469392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6pPr>
            <a:lvl7pPr marL="554736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7pPr>
            <a:lvl8pPr marL="640080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8pPr>
            <a:lvl9pPr marL="725424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9pPr>
          </a:lstStyle>
          <a:p>
            <a:pPr marL="0" marR="0" lvl="0" indent="0" algn="l" defTabSz="170688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MatriCare AI is a cutting-edge healthcare solution designed to predict labor-related complications in expectant mothers. By analyzing critical medical and pregnancy-related data using advanced AI techniques, the system empowers healthcare providers to take timely and informed decisions. This helps reduce maternal and fetal risks, supports safer pregnancy management, enhances early intervention strategies, and contributes to better maternal and child healthcare outcomes. With continuous learning, MatriCare AI has the potential to transform prenatal care and make childbirth safer for mothers and babies alike.</a:t>
            </a:r>
            <a:endParaRPr kumimoji="0" lang="en-US" altLang="en-US" sz="26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
        <p:nvSpPr>
          <p:cNvPr id="31" name="Text Placeholder 16"/>
          <p:cNvSpPr txBox="1"/>
          <p:nvPr/>
        </p:nvSpPr>
        <p:spPr>
          <a:xfrm>
            <a:off x="20701014" y="12386258"/>
            <a:ext cx="6499105" cy="769441"/>
          </a:xfrm>
          <a:prstGeom prst="rect">
            <a:avLst/>
          </a:prstGeom>
        </p:spPr>
        <p:txBody>
          <a:bodyPr wrap="square">
            <a:spAutoFit/>
          </a:bodyPr>
          <a:lstStyle>
            <a:lvl1pPr marL="0" indent="0" algn="ctr" defTabSz="1706880" rtl="0" eaLnBrk="1" latinLnBrk="0" hangingPunct="1">
              <a:spcBef>
                <a:spcPct val="20000"/>
              </a:spcBef>
              <a:buFont typeface="Arial" panose="020B0604020202020204" pitchFamily="34" charset="0"/>
              <a:buNone/>
              <a:defRPr lang="en-US" sz="1800" b="1" kern="1200" dirty="0">
                <a:solidFill>
                  <a:schemeClr val="accent1">
                    <a:lumMod val="50000"/>
                  </a:schemeClr>
                </a:solidFill>
                <a:latin typeface="+mj-lt"/>
                <a:ea typeface="+mn-ea"/>
                <a:cs typeface="+mn-cs"/>
              </a:defRPr>
            </a:lvl1pPr>
            <a:lvl2pPr marL="296545" indent="-296545" algn="l" defTabSz="1706880" rtl="0" eaLnBrk="1" latinLnBrk="0" hangingPunct="1">
              <a:spcBef>
                <a:spcPct val="20000"/>
              </a:spcBef>
              <a:buFont typeface="Arial" panose="020B0604020202020204" pitchFamily="34" charset="0"/>
              <a:buChar char="–"/>
              <a:defRPr lang="en-US" sz="3200" kern="1200" smtClean="0">
                <a:solidFill>
                  <a:schemeClr val="tx1"/>
                </a:solidFill>
                <a:latin typeface="+mn-lt"/>
                <a:ea typeface="+mn-ea"/>
                <a:cs typeface="+mn-cs"/>
              </a:defRPr>
            </a:lvl2pPr>
            <a:lvl3pPr marL="296545" indent="-296545" algn="l" defTabSz="1706880" rtl="0" eaLnBrk="1" latinLnBrk="0" hangingPunct="1">
              <a:spcBef>
                <a:spcPct val="20000"/>
              </a:spcBef>
              <a:buFont typeface="Arial" panose="020B0604020202020204" pitchFamily="34" charset="0"/>
              <a:buChar char="•"/>
              <a:defRPr lang="en-US" sz="2000" kern="1200" smtClean="0">
                <a:solidFill>
                  <a:schemeClr val="tx1"/>
                </a:solidFill>
                <a:latin typeface="+mn-lt"/>
                <a:ea typeface="+mn-ea"/>
                <a:cs typeface="+mn-cs"/>
              </a:defRPr>
            </a:lvl3pPr>
            <a:lvl4pPr marL="296545" indent="-296545" algn="l" defTabSz="1706880" rtl="0" eaLnBrk="1" latinLnBrk="0" hangingPunct="1">
              <a:spcBef>
                <a:spcPct val="20000"/>
              </a:spcBef>
              <a:buFont typeface="Arial" panose="020B0604020202020204" pitchFamily="34" charset="0"/>
              <a:buChar char="–"/>
              <a:defRPr lang="en-US" sz="1600" kern="1200" smtClean="0">
                <a:solidFill>
                  <a:schemeClr val="tx1"/>
                </a:solidFill>
                <a:latin typeface="+mn-lt"/>
                <a:ea typeface="+mn-ea"/>
                <a:cs typeface="+mn-cs"/>
              </a:defRPr>
            </a:lvl4pPr>
            <a:lvl5pPr marL="296545" indent="-296545" algn="l" defTabSz="1706880" rtl="0" eaLnBrk="1" latinLnBrk="0" hangingPunct="1">
              <a:spcBef>
                <a:spcPct val="20000"/>
              </a:spcBef>
              <a:buFont typeface="Arial" panose="020B0604020202020204" pitchFamily="34" charset="0"/>
              <a:buChar char="»"/>
              <a:defRPr lang="en-US" sz="1600" kern="1200">
                <a:solidFill>
                  <a:schemeClr val="tx1"/>
                </a:solidFill>
                <a:latin typeface="+mn-lt"/>
                <a:ea typeface="+mn-ea"/>
                <a:cs typeface="+mn-cs"/>
              </a:defRPr>
            </a:lvl5pPr>
            <a:lvl6pPr marL="469392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6pPr>
            <a:lvl7pPr marL="554736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7pPr>
            <a:lvl8pPr marL="640080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8pPr>
            <a:lvl9pPr marL="725424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9pPr>
          </a:lstStyle>
          <a:p>
            <a:pPr marL="0" marR="0" lvl="0" indent="0" algn="ctr" defTabSz="170688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IN" sz="4400" b="1" i="0" u="none" strike="noStrike" kern="1200" cap="none" spc="0" normalizeH="0" baseline="0" noProof="0" dirty="0">
                <a:ln>
                  <a:noFill/>
                </a:ln>
                <a:solidFill>
                  <a:srgbClr val="4472C4">
                    <a:lumMod val="50000"/>
                  </a:srgbClr>
                </a:solidFill>
                <a:effectLst/>
                <a:uLnTx/>
                <a:uFillTx/>
                <a:latin typeface="Times New Roman" panose="02020603050405020304" pitchFamily="18" charset="0"/>
                <a:cs typeface="Times New Roman" panose="02020603050405020304" pitchFamily="18" charset="0"/>
              </a:rPr>
              <a:t>Project Team </a:t>
            </a:r>
            <a:endParaRPr kumimoji="0" lang="en-IN" sz="4400" b="1" i="0" u="none" strike="noStrike" kern="1200" cap="none" spc="0" normalizeH="0" baseline="0" noProof="0" dirty="0">
              <a:ln>
                <a:noFill/>
              </a:ln>
              <a:solidFill>
                <a:srgbClr val="4472C4">
                  <a:lumMod val="50000"/>
                </a:srgbClr>
              </a:solidFill>
              <a:effectLst/>
              <a:uLnTx/>
              <a:uFillTx/>
              <a:latin typeface="Times New Roman" panose="02020603050405020304" pitchFamily="18" charset="0"/>
              <a:cs typeface="Times New Roman" panose="02020603050405020304" pitchFamily="18" charset="0"/>
            </a:endParaRPr>
          </a:p>
        </p:txBody>
      </p:sp>
      <p:sp>
        <p:nvSpPr>
          <p:cNvPr id="32" name="Text Placeholder 17"/>
          <p:cNvSpPr txBox="1"/>
          <p:nvPr/>
        </p:nvSpPr>
        <p:spPr>
          <a:xfrm>
            <a:off x="20681950" y="13284835"/>
            <a:ext cx="6474460" cy="2885440"/>
          </a:xfrm>
          <a:prstGeom prst="rect">
            <a:avLst/>
          </a:prstGeom>
          <a:ln w="38100">
            <a:solidFill>
              <a:schemeClr val="tx1"/>
            </a:solidFill>
          </a:ln>
        </p:spPr>
        <p:txBody>
          <a:bodyPr wrap="square" lIns="365760" tIns="365760" rIns="365760" bIns="365760">
            <a:noAutofit/>
          </a:bodyPr>
          <a:lstStyle>
            <a:lvl1pPr marL="0" indent="0" algn="l" defTabSz="1706880" rtl="0" eaLnBrk="1" latinLnBrk="0" hangingPunct="1">
              <a:spcBef>
                <a:spcPct val="20000"/>
              </a:spcBef>
              <a:buFont typeface="Arial" panose="020B0604020202020204" pitchFamily="34" charset="0"/>
              <a:buNone/>
              <a:defRPr lang="en-US" sz="1800" kern="1200" dirty="0">
                <a:solidFill>
                  <a:schemeClr val="tx1"/>
                </a:solidFill>
                <a:latin typeface="+mn-lt"/>
                <a:ea typeface="+mn-ea"/>
                <a:cs typeface="+mn-cs"/>
              </a:defRPr>
            </a:lvl1pPr>
            <a:lvl2pPr marL="462280" indent="-231775" algn="l" defTabSz="1706880" rtl="0" eaLnBrk="1" latinLnBrk="0" hangingPunct="1">
              <a:spcBef>
                <a:spcPct val="20000"/>
              </a:spcBef>
              <a:buFont typeface="Arial" panose="020B0604020202020204" pitchFamily="34" charset="0"/>
              <a:buChar char="–"/>
              <a:defRPr lang="en-US" sz="1400" kern="1200" dirty="0">
                <a:solidFill>
                  <a:schemeClr val="tx1"/>
                </a:solidFill>
                <a:latin typeface="+mn-lt"/>
                <a:ea typeface="+mn-ea"/>
                <a:cs typeface="+mn-cs"/>
              </a:defRPr>
            </a:lvl2pPr>
            <a:lvl3pPr marL="462280" indent="-231775" algn="l" defTabSz="1706880" rtl="0" eaLnBrk="1" latinLnBrk="0" hangingPunct="1">
              <a:spcBef>
                <a:spcPct val="20000"/>
              </a:spcBef>
              <a:buFont typeface="Arial" panose="020B0604020202020204" pitchFamily="34" charset="0"/>
              <a:buChar char="•"/>
              <a:defRPr lang="en-US" sz="1100" kern="1200" dirty="0">
                <a:solidFill>
                  <a:schemeClr val="tx1"/>
                </a:solidFill>
                <a:latin typeface="+mn-lt"/>
                <a:ea typeface="+mn-ea"/>
                <a:cs typeface="+mn-cs"/>
              </a:defRPr>
            </a:lvl3pPr>
            <a:lvl4pPr marL="462280" indent="-231775" algn="l" defTabSz="1706880" rtl="0" eaLnBrk="1" latinLnBrk="0" hangingPunct="1">
              <a:spcBef>
                <a:spcPct val="20000"/>
              </a:spcBef>
              <a:buFont typeface="Arial" panose="020B0604020202020204" pitchFamily="34" charset="0"/>
              <a:buChar char="–"/>
              <a:defRPr lang="en-US" sz="900" kern="1200" dirty="0">
                <a:solidFill>
                  <a:schemeClr val="tx1"/>
                </a:solidFill>
                <a:latin typeface="+mn-lt"/>
                <a:ea typeface="+mn-ea"/>
                <a:cs typeface="+mn-cs"/>
              </a:defRPr>
            </a:lvl4pPr>
            <a:lvl5pPr marL="462280" indent="-231775" algn="l" defTabSz="1706880" rtl="0" eaLnBrk="1" latinLnBrk="0" hangingPunct="1">
              <a:spcBef>
                <a:spcPct val="20000"/>
              </a:spcBef>
              <a:buFont typeface="Arial" panose="020B0604020202020204" pitchFamily="34" charset="0"/>
              <a:buChar char="»"/>
              <a:defRPr lang="en-US" sz="900" kern="1200" dirty="0">
                <a:solidFill>
                  <a:schemeClr val="tx1"/>
                </a:solidFill>
                <a:latin typeface="+mn-lt"/>
                <a:ea typeface="+mn-ea"/>
                <a:cs typeface="+mn-cs"/>
              </a:defRPr>
            </a:lvl5pPr>
            <a:lvl6pPr marL="469392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6pPr>
            <a:lvl7pPr marL="554736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7pPr>
            <a:lvl8pPr marL="640080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8pPr>
            <a:lvl9pPr marL="7254240" indent="-426720" algn="l" defTabSz="170688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9pPr>
          </a:lstStyle>
          <a:p>
            <a:pPr marL="0" marR="0" lvl="0" indent="0" algn="just" defTabSz="1706880" rtl="0" eaLnBrk="1" fontAlgn="auto" latinLnBrk="0" hangingPunct="1">
              <a:lnSpc>
                <a:spcPct val="80000"/>
              </a:lnSpc>
              <a:spcBef>
                <a:spcPct val="20000"/>
              </a:spcBef>
              <a:spcAft>
                <a:spcPts val="1125"/>
              </a:spcAft>
              <a:buClrTx/>
              <a:buSzTx/>
              <a:buFont typeface="Arial" panose="020B0604020202020204" pitchFamily="34" charset="0"/>
              <a:buNone/>
              <a:defRPr/>
            </a:pPr>
            <a:r>
              <a:rPr kumimoji="0" altLang="en-IN"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Guide: - Prof. G. N. Chanderki</a:t>
            </a:r>
            <a:endParaRPr kumimoji="0" altLang="en-IN"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0" marR="0" lvl="0" indent="0" algn="just" defTabSz="1706880" rtl="0" eaLnBrk="1" fontAlgn="auto" latinLnBrk="0" hangingPunct="1">
              <a:lnSpc>
                <a:spcPct val="80000"/>
              </a:lnSpc>
              <a:spcBef>
                <a:spcPct val="20000"/>
              </a:spcBef>
              <a:spcAft>
                <a:spcPts val="1125"/>
              </a:spcAft>
              <a:buClrTx/>
              <a:buSzTx/>
              <a:buFont typeface="Arial" panose="020B0604020202020204" pitchFamily="34" charset="0"/>
              <a:buNone/>
              <a:defRPr/>
            </a:pPr>
            <a:r>
              <a:rPr kumimoji="0" altLang="en-IN"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Sakshi Bhumkar (Roll 64)</a:t>
            </a:r>
            <a:endParaRPr kumimoji="0" altLang="en-IN"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0" marR="0" lvl="0" indent="0" algn="just" defTabSz="1706880" rtl="0" eaLnBrk="1" fontAlgn="auto" latinLnBrk="0" hangingPunct="1">
              <a:lnSpc>
                <a:spcPct val="80000"/>
              </a:lnSpc>
              <a:spcBef>
                <a:spcPct val="20000"/>
              </a:spcBef>
              <a:spcAft>
                <a:spcPts val="1125"/>
              </a:spcAft>
              <a:buClrTx/>
              <a:buSzTx/>
              <a:buFont typeface="Arial" panose="020B0604020202020204" pitchFamily="34" charset="0"/>
              <a:buNone/>
              <a:defRPr/>
            </a:pPr>
            <a:r>
              <a:rPr kumimoji="0" altLang="en-IN"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Aditya Kamble (Roll 49)</a:t>
            </a:r>
            <a:endParaRPr kumimoji="0" altLang="en-IN"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0" marR="0" lvl="0" indent="0" algn="just" defTabSz="1706880" rtl="0" eaLnBrk="1" fontAlgn="auto" latinLnBrk="0" hangingPunct="1">
              <a:lnSpc>
                <a:spcPct val="80000"/>
              </a:lnSpc>
              <a:spcBef>
                <a:spcPct val="20000"/>
              </a:spcBef>
              <a:spcAft>
                <a:spcPts val="1125"/>
              </a:spcAft>
              <a:buClrTx/>
              <a:buSzTx/>
              <a:buFont typeface="Arial" panose="020B0604020202020204" pitchFamily="34" charset="0"/>
              <a:buNone/>
              <a:defRPr/>
            </a:pPr>
            <a:r>
              <a:rPr altLang="en-IN" sz="2600" b="1" noProof="0">
                <a:ln>
                  <a:noFill/>
                </a:ln>
                <a:solidFill>
                  <a:sysClr val="windowText" lastClr="000000"/>
                </a:solidFill>
                <a:effectLst/>
                <a:uLnTx/>
                <a:uFillTx/>
                <a:latin typeface="Times New Roman" panose="02020603050405020304" pitchFamily="18" charset="0"/>
                <a:cs typeface="Times New Roman" panose="02020603050405020304" pitchFamily="18" charset="0"/>
                <a:sym typeface="+mn-ea"/>
              </a:rPr>
              <a:t>Varsha Devdas (Roll 73)</a:t>
            </a:r>
            <a:endParaRPr kumimoji="0" altLang="en-IN"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0" marR="0" lvl="0" indent="0" algn="just" defTabSz="1706880" rtl="0" eaLnBrk="1" fontAlgn="auto" latinLnBrk="0" hangingPunct="1">
              <a:lnSpc>
                <a:spcPct val="80000"/>
              </a:lnSpc>
              <a:spcBef>
                <a:spcPct val="20000"/>
              </a:spcBef>
              <a:spcAft>
                <a:spcPts val="1125"/>
              </a:spcAft>
              <a:buClrTx/>
              <a:buSzTx/>
              <a:buFont typeface="Arial" panose="020B0604020202020204" pitchFamily="34" charset="0"/>
              <a:buNone/>
              <a:defRPr/>
            </a:pPr>
            <a:r>
              <a:rPr kumimoji="0" altLang="en-IN" sz="26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Md Zaid Sutar (Roll 38)</a:t>
            </a:r>
            <a:endParaRPr kumimoji="0" lang="en-IN" sz="2000" b="1"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pic>
        <p:nvPicPr>
          <p:cNvPr id="33" name="Picture 32"/>
          <p:cNvPicPr>
            <a:picLocks noChangeAspect="1"/>
          </p:cNvPicPr>
          <p:nvPr/>
        </p:nvPicPr>
        <p:blipFill>
          <a:blip r:embed="rId1" cstate="print">
            <a:alphaModFix amt="20000"/>
            <a:extLst>
              <a:ext uri="{28A0092B-C50C-407E-A947-70E740481C1C}">
                <a14:useLocalDpi xmlns:a14="http://schemas.microsoft.com/office/drawing/2010/main" val="0"/>
              </a:ext>
            </a:extLst>
          </a:blip>
          <a:stretch>
            <a:fillRect/>
          </a:stretch>
        </p:blipFill>
        <p:spPr>
          <a:xfrm>
            <a:off x="9375751" y="5797843"/>
            <a:ext cx="8686800" cy="8294843"/>
          </a:xfrm>
          <a:prstGeom prst="rect">
            <a:avLst/>
          </a:prstGeom>
        </p:spPr>
      </p:pic>
      <p:pic>
        <p:nvPicPr>
          <p:cNvPr id="1026" name="Picture 2" descr="N. K. Orchid College Of Engineering &amp; Technology, Solapur"/>
          <p:cNvPicPr>
            <a:picLocks noChangeAspect="1" noChangeArrowheads="1"/>
          </p:cNvPicPr>
          <p:nvPr/>
        </p:nvPicPr>
        <p:blipFill rotWithShape="1">
          <a:blip r:embed="rId2">
            <a:extLst>
              <a:ext uri="{28A0092B-C50C-407E-A947-70E740481C1C}">
                <a14:useLocalDpi xmlns:a14="http://schemas.microsoft.com/office/drawing/2010/main" val="0"/>
              </a:ext>
            </a:extLst>
          </a:blip>
          <a:srcRect b="16110"/>
          <a:stretch>
            <a:fillRect/>
          </a:stretch>
        </p:blipFill>
        <p:spPr bwMode="auto">
          <a:xfrm>
            <a:off x="0" y="-166405"/>
            <a:ext cx="27432000" cy="30048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687854" y="2946747"/>
            <a:ext cx="20231100" cy="1604645"/>
          </a:xfrm>
          <a:prstGeom prst="rect">
            <a:avLst/>
          </a:prstGeom>
          <a:noFill/>
        </p:spPr>
        <p:txBody>
          <a:bodyPr wrap="square" rtlCol="0">
            <a:spAutoFit/>
          </a:bodyPr>
          <a:lstStyle/>
          <a:p>
            <a:pPr algn="ctr"/>
            <a:r>
              <a:rPr lang="en-US" b="1" dirty="0">
                <a:solidFill>
                  <a:srgbClr val="C00000"/>
                </a:solidFill>
                <a:latin typeface="Times New Roman" panose="02020603050405020304" pitchFamily="18" charset="0"/>
                <a:cs typeface="Times New Roman" panose="02020603050405020304" pitchFamily="18" charset="0"/>
              </a:rPr>
              <a:t>Department of Artificial Intelligence and Data </a:t>
            </a:r>
            <a:r>
              <a:rPr lang="en-US" b="1" dirty="0" smtClean="0">
                <a:solidFill>
                  <a:srgbClr val="C00000"/>
                </a:solidFill>
                <a:latin typeface="Times New Roman" panose="02020603050405020304" pitchFamily="18" charset="0"/>
                <a:cs typeface="Times New Roman" panose="02020603050405020304" pitchFamily="18" charset="0"/>
              </a:rPr>
              <a:t>Science</a:t>
            </a:r>
            <a:endParaRPr lang="en-US" b="1" dirty="0" smtClean="0">
              <a:solidFill>
                <a:srgbClr val="C00000"/>
              </a:solidFill>
              <a:latin typeface="Times New Roman" panose="02020603050405020304" pitchFamily="18" charset="0"/>
              <a:cs typeface="Times New Roman" panose="02020603050405020304" pitchFamily="18" charset="0"/>
            </a:endParaRPr>
          </a:p>
          <a:p>
            <a:pPr algn="ctr"/>
            <a:r>
              <a:rPr lang="en-US" altLang="en-US" b="1" dirty="0">
                <a:solidFill>
                  <a:srgbClr val="C00000"/>
                </a:solidFill>
                <a:latin typeface="Times New Roman" panose="02020603050405020304" pitchFamily="18" charset="0"/>
                <a:cs typeface="Times New Roman" panose="02020603050405020304" pitchFamily="18" charset="0"/>
              </a:rPr>
              <a:t>MatriCare AI: AI-Based Prediction of Labor-Related Complications</a:t>
            </a:r>
            <a:endParaRPr lang="en-US" altLang="en-US" b="1" dirty="0">
              <a:solidFill>
                <a:srgbClr val="C0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2496799" y="16040100"/>
            <a:ext cx="2038351" cy="477054"/>
          </a:xfrm>
          <a:prstGeom prst="rect">
            <a:avLst/>
          </a:prstGeom>
          <a:noFill/>
        </p:spPr>
        <p:txBody>
          <a:bodyPr wrap="square" rtlCol="0">
            <a:spAutoFit/>
          </a:bodyPr>
          <a:lstStyle/>
          <a:p>
            <a:r>
              <a:rPr lang="en-US" sz="2500" b="1" dirty="0" smtClean="0">
                <a:solidFill>
                  <a:srgbClr val="C00000"/>
                </a:solidFill>
                <a:latin typeface="Times New Roman" panose="02020603050405020304" pitchFamily="18" charset="0"/>
                <a:cs typeface="Times New Roman" panose="02020603050405020304" pitchFamily="18" charset="0"/>
              </a:rPr>
              <a:t>A.Y. 2025-26</a:t>
            </a:r>
            <a:endParaRPr lang="en-US" sz="2500" b="1" dirty="0">
              <a:solidFill>
                <a:srgbClr val="C00000"/>
              </a:solidFill>
              <a:latin typeface="Times New Roman" panose="02020603050405020304" pitchFamily="18" charset="0"/>
              <a:cs typeface="Times New Roman" panose="02020603050405020304" pitchFamily="18" charset="0"/>
            </a:endParaRPr>
          </a:p>
        </p:txBody>
      </p:sp>
      <p:sp>
        <p:nvSpPr>
          <p:cNvPr id="7" name="Rectangle 6"/>
          <p:cNvSpPr/>
          <p:nvPr/>
        </p:nvSpPr>
        <p:spPr>
          <a:xfrm>
            <a:off x="20403910" y="22278926"/>
            <a:ext cx="12941589" cy="3600000"/>
          </a:xfrm>
          <a:prstGeom prst="rect">
            <a:avLst/>
          </a:prstGeom>
          <a:gradFill>
            <a:gsLst>
              <a:gs pos="0">
                <a:srgbClr val="E3F2FD"/>
              </a:gs>
              <a:gs pos="100000">
                <a:srgbClr val="FFFFFF"/>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sz="2400">
                <a:solidFill>
                  <a:srgbClr val="000000"/>
                </a:solidFill>
                <a:latin typeface="Open Sans"/>
              </a:defRPr>
            </a:pPr>
            <a:endParaRPr lang="en-IN" dirty="0"/>
          </a:p>
        </p:txBody>
      </p:sp>
      <p:grpSp>
        <p:nvGrpSpPr>
          <p:cNvPr id="10" name="Group 9"/>
          <p:cNvGrpSpPr/>
          <p:nvPr/>
        </p:nvGrpSpPr>
        <p:grpSpPr>
          <a:xfrm>
            <a:off x="16323310" y="6253480"/>
            <a:ext cx="4954270" cy="9244330"/>
            <a:chOff x="24468" y="9738"/>
            <a:chExt cx="7802" cy="14558"/>
          </a:xfrm>
        </p:grpSpPr>
        <p:grpSp>
          <p:nvGrpSpPr>
            <p:cNvPr id="8" name="Group 7"/>
            <p:cNvGrpSpPr/>
            <p:nvPr/>
          </p:nvGrpSpPr>
          <p:grpSpPr>
            <a:xfrm>
              <a:off x="24468" y="10898"/>
              <a:ext cx="5942" cy="13399"/>
              <a:chOff x="24434" y="9535"/>
              <a:chExt cx="5473" cy="12611"/>
            </a:xfrm>
          </p:grpSpPr>
          <p:grpSp>
            <p:nvGrpSpPr>
              <p:cNvPr id="4" name="Group 3"/>
              <p:cNvGrpSpPr/>
              <p:nvPr/>
            </p:nvGrpSpPr>
            <p:grpSpPr>
              <a:xfrm>
                <a:off x="24454" y="9535"/>
                <a:ext cx="5369" cy="4127"/>
                <a:chOff x="32402" y="35412"/>
                <a:chExt cx="6456" cy="5102"/>
              </a:xfrm>
            </p:grpSpPr>
            <p:pic>
              <p:nvPicPr>
                <p:cNvPr id="51" name="Graphic 5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402" y="35412"/>
                  <a:ext cx="6457" cy="5102"/>
                </a:xfrm>
                <a:prstGeom prst="rect">
                  <a:avLst/>
                </a:prstGeom>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551" y="35620"/>
                  <a:ext cx="6139" cy="4026"/>
                </a:xfrm>
                <a:prstGeom prst="rect">
                  <a:avLst/>
                </a:prstGeom>
              </p:spPr>
            </p:pic>
          </p:grpSp>
          <p:grpSp>
            <p:nvGrpSpPr>
              <p:cNvPr id="5" name="Group 4"/>
              <p:cNvGrpSpPr/>
              <p:nvPr/>
            </p:nvGrpSpPr>
            <p:grpSpPr>
              <a:xfrm>
                <a:off x="24457" y="13838"/>
                <a:ext cx="5450" cy="4005"/>
                <a:chOff x="39128" y="35469"/>
                <a:chExt cx="6660" cy="5102"/>
              </a:xfrm>
            </p:grpSpPr>
            <p:pic>
              <p:nvPicPr>
                <p:cNvPr id="47" name="Graphic 4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128" y="35469"/>
                  <a:ext cx="6660" cy="5102"/>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300" y="35709"/>
                  <a:ext cx="6386" cy="3999"/>
                </a:xfrm>
                <a:prstGeom prst="rect">
                  <a:avLst/>
                </a:prstGeom>
              </p:spPr>
            </p:pic>
          </p:grpSp>
          <p:grpSp>
            <p:nvGrpSpPr>
              <p:cNvPr id="6" name="Group 5"/>
              <p:cNvGrpSpPr/>
              <p:nvPr/>
            </p:nvGrpSpPr>
            <p:grpSpPr>
              <a:xfrm>
                <a:off x="24434" y="18042"/>
                <a:ext cx="5447" cy="4104"/>
                <a:chOff x="45992" y="35506"/>
                <a:chExt cx="6380" cy="5102"/>
              </a:xfrm>
            </p:grpSpPr>
            <p:pic>
              <p:nvPicPr>
                <p:cNvPr id="41" name="Graphic 40"/>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992" y="35506"/>
                  <a:ext cx="6380" cy="5102"/>
                </a:xfrm>
                <a:prstGeom prst="rect">
                  <a:avLst/>
                </a:prstGeom>
              </p:spPr>
            </p:pic>
            <p:pic>
              <p:nvPicPr>
                <p:cNvPr id="37" name="Picture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84" y="35743"/>
                  <a:ext cx="5953" cy="4017"/>
                </a:xfrm>
                <a:prstGeom prst="rect">
                  <a:avLst/>
                </a:prstGeom>
              </p:spPr>
            </p:pic>
          </p:grpSp>
        </p:grpSp>
        <p:sp>
          <p:nvSpPr>
            <p:cNvPr id="9" name="Text Box 8"/>
            <p:cNvSpPr txBox="1"/>
            <p:nvPr/>
          </p:nvSpPr>
          <p:spPr>
            <a:xfrm>
              <a:off x="24468" y="9738"/>
              <a:ext cx="7802" cy="774"/>
            </a:xfrm>
            <a:prstGeom prst="rect">
              <a:avLst/>
            </a:prstGeom>
            <a:noFill/>
          </p:spPr>
          <p:txBody>
            <a:bodyPr wrap="square" rtlCol="0">
              <a:spAutoFit/>
            </a:bodyPr>
            <a:p>
              <a:r>
                <a:rPr lang="en-US" sz="2600" b="1">
                  <a:latin typeface="Times New Roman" panose="02020603050405020304" pitchFamily="18" charset="0"/>
                  <a:cs typeface="Times New Roman" panose="02020603050405020304" pitchFamily="18" charset="0"/>
                </a:rPr>
                <a:t>Accuracy : 90+</a:t>
              </a:r>
              <a:endParaRPr lang="en-US" sz="2600" b="1">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With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36x48-Template-V2b</Template>
  <TotalTime>0</TotalTime>
  <Words>2623</Words>
  <Application>WPS Presentation</Application>
  <PresentationFormat>Custom</PresentationFormat>
  <Paragraphs>58</Paragraphs>
  <Slides>1</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vt:i4>
      </vt:variant>
    </vt:vector>
  </HeadingPairs>
  <TitlesOfParts>
    <vt:vector size="16" baseType="lpstr">
      <vt:lpstr>Arial</vt:lpstr>
      <vt:lpstr>SimSun</vt:lpstr>
      <vt:lpstr>Wingdings</vt:lpstr>
      <vt:lpstr>Arial Black</vt:lpstr>
      <vt:lpstr>Trebuchet MS</vt:lpstr>
      <vt:lpstr>Arial</vt:lpstr>
      <vt:lpstr>Arial Narrow</vt:lpstr>
      <vt:lpstr>Calibri</vt:lpstr>
      <vt:lpstr>Times New Roman</vt:lpstr>
      <vt:lpstr>Open Sans</vt:lpstr>
      <vt:lpstr>Segoe Print</vt:lpstr>
      <vt:lpstr>Microsoft YaHei</vt:lpstr>
      <vt:lpstr>Arial Unicode MS</vt:lpstr>
      <vt:lpstr>With Guides</vt:lpstr>
      <vt:lpstr>Without Guides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Station 5</dc:creator>
  <dc:description>This template is the property of PosterPresentations.com. Call us if you need help with this poster template.
1-866-649-3004           
 (c)PosterPresentations.com</dc:description>
  <cp:lastModifiedBy>Md Zaid Sutar</cp:lastModifiedBy>
  <cp:revision>35</cp:revision>
  <dcterms:created xsi:type="dcterms:W3CDTF">2019-01-09T23:22:00Z</dcterms:created>
  <dcterms:modified xsi:type="dcterms:W3CDTF">2025-11-25T13:26:28Z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7031943CA0E04A7D8418CDECEC486F41_13</vt:lpwstr>
  </property>
  <property fmtid="{D5CDD505-2E9C-101B-9397-08002B2CF9AE}" pid="3" name="KSOProductBuildVer">
    <vt:lpwstr>1033-12.2.0.23155</vt:lpwstr>
  </property>
</Properties>
</file>